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74" r:id="rId7"/>
    <p:sldId id="263" r:id="rId8"/>
    <p:sldId id="272" r:id="rId9"/>
    <p:sldId id="264" r:id="rId10"/>
    <p:sldId id="265" r:id="rId11"/>
    <p:sldId id="266" r:id="rId12"/>
    <p:sldId id="267" r:id="rId13"/>
    <p:sldId id="273" r:id="rId14"/>
    <p:sldId id="268" r:id="rId15"/>
    <p:sldId id="275" r:id="rId16"/>
    <p:sldId id="270" r:id="rId17"/>
    <p:sldId id="271" r:id="rId18"/>
    <p:sldId id="283" r:id="rId19"/>
    <p:sldId id="276" r:id="rId20"/>
    <p:sldId id="277" r:id="rId21"/>
    <p:sldId id="278" r:id="rId22"/>
    <p:sldId id="279" r:id="rId23"/>
    <p:sldId id="282" r:id="rId24"/>
  </p:sldIdLst>
  <p:sldSz cx="12192000" cy="6858000"/>
  <p:notesSz cx="7104063" cy="102346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8CD"/>
    <a:srgbClr val="8D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29DF-CA75-4E3B-A20E-5D77CC18EAB9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4020A-813C-480A-8626-9DC450F90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020A-813C-480A-8626-9DC450F90A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5938c0656b4b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67000" y="-2700020"/>
            <a:ext cx="6860540" cy="12230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文本框 238"/>
          <p:cNvSpPr txBox="1"/>
          <p:nvPr/>
        </p:nvSpPr>
        <p:spPr>
          <a:xfrm>
            <a:off x="690245" y="1925320"/>
            <a:ext cx="10811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卡通手绘课件通用</a:t>
            </a:r>
          </a:p>
        </p:txBody>
      </p:sp>
      <p:grpSp>
        <p:nvGrpSpPr>
          <p:cNvPr id="4" name="组合 3"/>
          <p:cNvGrpSpPr/>
          <p:nvPr/>
        </p:nvGrpSpPr>
        <p:grpSpPr>
          <a:xfrm rot="20880000">
            <a:off x="746125" y="1137920"/>
            <a:ext cx="1480185" cy="2110105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742805" y="3484246"/>
            <a:ext cx="1435100" cy="3171825"/>
            <a:chOff x="4892" y="1570"/>
            <a:chExt cx="904" cy="199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5141" y="1836"/>
              <a:ext cx="470" cy="1064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892" y="1684"/>
              <a:ext cx="467" cy="713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427" y="1570"/>
              <a:ext cx="369" cy="823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5108" y="2876"/>
              <a:ext cx="477" cy="692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5253" y="2082"/>
              <a:ext cx="242" cy="122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5301" y="1972"/>
              <a:ext cx="67" cy="10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5396" y="1970"/>
              <a:ext cx="60" cy="100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861300" y="4385310"/>
            <a:ext cx="1898650" cy="2198370"/>
            <a:chOff x="3330007" y="4546775"/>
            <a:chExt cx="775854" cy="89798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3330007" y="4546775"/>
              <a:ext cx="775854" cy="897986"/>
              <a:chOff x="3319489" y="2633900"/>
              <a:chExt cx="775854" cy="897986"/>
            </a:xfrm>
          </p:grpSpPr>
          <p:sp>
            <p:nvSpPr>
              <p:cNvPr id="168" name="任意多边形 167"/>
              <p:cNvSpPr/>
              <p:nvPr/>
            </p:nvSpPr>
            <p:spPr>
              <a:xfrm rot="21189825">
                <a:off x="3319489" y="2979375"/>
                <a:ext cx="775854" cy="181074"/>
              </a:xfrm>
              <a:custGeom>
                <a:avLst/>
                <a:gdLst>
                  <a:gd name="connsiteX0" fmla="*/ 0 w 775854"/>
                  <a:gd name="connsiteY0" fmla="*/ 43502 h 98920"/>
                  <a:gd name="connsiteX1" fmla="*/ 415636 w 775854"/>
                  <a:gd name="connsiteY1" fmla="*/ 1938 h 98920"/>
                  <a:gd name="connsiteX2" fmla="*/ 775854 w 775854"/>
                  <a:gd name="connsiteY2" fmla="*/ 98920 h 9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5854" h="98920">
                    <a:moveTo>
                      <a:pt x="0" y="43502"/>
                    </a:moveTo>
                    <a:cubicBezTo>
                      <a:pt x="143163" y="18102"/>
                      <a:pt x="286327" y="-7298"/>
                      <a:pt x="415636" y="1938"/>
                    </a:cubicBezTo>
                    <a:cubicBezTo>
                      <a:pt x="544945" y="11174"/>
                      <a:pt x="660399" y="55047"/>
                      <a:pt x="775854" y="98920"/>
                    </a:cubicBezTo>
                  </a:path>
                </a:pathLst>
              </a:custGeom>
              <a:noFill/>
              <a:ln w="4127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任意多边形 168"/>
              <p:cNvSpPr/>
              <p:nvPr/>
            </p:nvSpPr>
            <p:spPr>
              <a:xfrm>
                <a:off x="3623740" y="3289146"/>
                <a:ext cx="221673" cy="242740"/>
              </a:xfrm>
              <a:custGeom>
                <a:avLst/>
                <a:gdLst>
                  <a:gd name="connsiteX0" fmla="*/ 0 w 221673"/>
                  <a:gd name="connsiteY0" fmla="*/ 238702 h 280266"/>
                  <a:gd name="connsiteX1" fmla="*/ 27709 w 221673"/>
                  <a:gd name="connsiteY1" fmla="*/ 17029 h 280266"/>
                  <a:gd name="connsiteX2" fmla="*/ 166255 w 221673"/>
                  <a:gd name="connsiteY2" fmla="*/ 44739 h 280266"/>
                  <a:gd name="connsiteX3" fmla="*/ 221673 w 221673"/>
                  <a:gd name="connsiteY3" fmla="*/ 280266 h 280266"/>
                  <a:gd name="connsiteX0-1" fmla="*/ 0 w 221673"/>
                  <a:gd name="connsiteY0-2" fmla="*/ 237271 h 242740"/>
                  <a:gd name="connsiteX1-3" fmla="*/ 27709 w 221673"/>
                  <a:gd name="connsiteY1-4" fmla="*/ 15598 h 242740"/>
                  <a:gd name="connsiteX2-5" fmla="*/ 166255 w 221673"/>
                  <a:gd name="connsiteY2-6" fmla="*/ 43308 h 242740"/>
                  <a:gd name="connsiteX3-7" fmla="*/ 221673 w 221673"/>
                  <a:gd name="connsiteY3-8" fmla="*/ 242740 h 242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1673" h="242740">
                    <a:moveTo>
                      <a:pt x="0" y="237271"/>
                    </a:moveTo>
                    <a:cubicBezTo>
                      <a:pt x="0" y="142598"/>
                      <a:pt x="0" y="47925"/>
                      <a:pt x="27709" y="15598"/>
                    </a:cubicBezTo>
                    <a:cubicBezTo>
                      <a:pt x="55418" y="-16729"/>
                      <a:pt x="133928" y="5451"/>
                      <a:pt x="166255" y="43308"/>
                    </a:cubicBezTo>
                    <a:cubicBezTo>
                      <a:pt x="198582" y="81165"/>
                      <a:pt x="210127" y="146913"/>
                      <a:pt x="221673" y="242740"/>
                    </a:cubicBezTo>
                  </a:path>
                </a:pathLst>
              </a:custGeom>
              <a:noFill/>
              <a:ln w="4127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"/>
              <p:cNvSpPr/>
              <p:nvPr/>
            </p:nvSpPr>
            <p:spPr>
              <a:xfrm>
                <a:off x="3515922" y="2633900"/>
                <a:ext cx="355590" cy="345840"/>
              </a:xfrm>
              <a:custGeom>
                <a:avLst/>
                <a:gdLst>
                  <a:gd name="connsiteX0" fmla="*/ 0 w 471951"/>
                  <a:gd name="connsiteY0" fmla="*/ 235976 h 471951"/>
                  <a:gd name="connsiteX1" fmla="*/ 235976 w 471951"/>
                  <a:gd name="connsiteY1" fmla="*/ 0 h 471951"/>
                  <a:gd name="connsiteX2" fmla="*/ 471952 w 471951"/>
                  <a:gd name="connsiteY2" fmla="*/ 235976 h 471951"/>
                  <a:gd name="connsiteX3" fmla="*/ 235976 w 471951"/>
                  <a:gd name="connsiteY3" fmla="*/ 471952 h 471951"/>
                  <a:gd name="connsiteX4" fmla="*/ 0 w 471951"/>
                  <a:gd name="connsiteY4" fmla="*/ 235976 h 471951"/>
                  <a:gd name="connsiteX0-1" fmla="*/ 210 w 472162"/>
                  <a:gd name="connsiteY0-2" fmla="*/ 224546 h 460522"/>
                  <a:gd name="connsiteX1-3" fmla="*/ 270476 w 472162"/>
                  <a:gd name="connsiteY1-4" fmla="*/ 0 h 460522"/>
                  <a:gd name="connsiteX2-5" fmla="*/ 472162 w 472162"/>
                  <a:gd name="connsiteY2-6" fmla="*/ 224546 h 460522"/>
                  <a:gd name="connsiteX3-7" fmla="*/ 236186 w 472162"/>
                  <a:gd name="connsiteY3-8" fmla="*/ 460522 h 460522"/>
                  <a:gd name="connsiteX4-9" fmla="*/ 210 w 472162"/>
                  <a:gd name="connsiteY4-10" fmla="*/ 224546 h 460522"/>
                  <a:gd name="connsiteX0-11" fmla="*/ 1553 w 473505"/>
                  <a:gd name="connsiteY0-12" fmla="*/ 224546 h 460522"/>
                  <a:gd name="connsiteX1-13" fmla="*/ 271819 w 473505"/>
                  <a:gd name="connsiteY1-14" fmla="*/ 0 h 460522"/>
                  <a:gd name="connsiteX2-15" fmla="*/ 473505 w 473505"/>
                  <a:gd name="connsiteY2-16" fmla="*/ 224546 h 460522"/>
                  <a:gd name="connsiteX3-17" fmla="*/ 191809 w 473505"/>
                  <a:gd name="connsiteY3-18" fmla="*/ 460522 h 460522"/>
                  <a:gd name="connsiteX4-19" fmla="*/ 1553 w 473505"/>
                  <a:gd name="connsiteY4-20" fmla="*/ 224546 h 4605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73505" h="460522">
                    <a:moveTo>
                      <a:pt x="1553" y="224546"/>
                    </a:moveTo>
                    <a:cubicBezTo>
                      <a:pt x="14888" y="147792"/>
                      <a:pt x="141493" y="0"/>
                      <a:pt x="271819" y="0"/>
                    </a:cubicBezTo>
                    <a:cubicBezTo>
                      <a:pt x="402145" y="0"/>
                      <a:pt x="473505" y="94220"/>
                      <a:pt x="473505" y="224546"/>
                    </a:cubicBezTo>
                    <a:cubicBezTo>
                      <a:pt x="473505" y="354872"/>
                      <a:pt x="322135" y="460522"/>
                      <a:pt x="191809" y="460522"/>
                    </a:cubicBezTo>
                    <a:cubicBezTo>
                      <a:pt x="61483" y="460522"/>
                      <a:pt x="-11782" y="301300"/>
                      <a:pt x="1553" y="224546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7" name="任意多边形 166"/>
            <p:cNvSpPr/>
            <p:nvPr/>
          </p:nvSpPr>
          <p:spPr>
            <a:xfrm>
              <a:off x="3542230" y="4878909"/>
              <a:ext cx="339800" cy="386533"/>
            </a:xfrm>
            <a:custGeom>
              <a:avLst/>
              <a:gdLst>
                <a:gd name="connsiteX0" fmla="*/ 39157 w 410413"/>
                <a:gd name="connsiteY0" fmla="*/ 42664 h 419967"/>
                <a:gd name="connsiteX1" fmla="*/ 43167 w 410413"/>
                <a:gd name="connsiteY1" fmla="*/ 359496 h 419967"/>
                <a:gd name="connsiteX2" fmla="*/ 368020 w 410413"/>
                <a:gd name="connsiteY2" fmla="*/ 391580 h 419967"/>
                <a:gd name="connsiteX3" fmla="*/ 372031 w 410413"/>
                <a:gd name="connsiteY3" fmla="*/ 42664 h 419967"/>
                <a:gd name="connsiteX4" fmla="*/ 39157 w 410413"/>
                <a:gd name="connsiteY4" fmla="*/ 42664 h 419967"/>
                <a:gd name="connsiteX0-1" fmla="*/ 31149 w 402405"/>
                <a:gd name="connsiteY0-2" fmla="*/ 42664 h 415226"/>
                <a:gd name="connsiteX1-3" fmla="*/ 35159 w 402405"/>
                <a:gd name="connsiteY1-4" fmla="*/ 359496 h 415226"/>
                <a:gd name="connsiteX2-5" fmla="*/ 360012 w 402405"/>
                <a:gd name="connsiteY2-6" fmla="*/ 391580 h 415226"/>
                <a:gd name="connsiteX3-7" fmla="*/ 364023 w 402405"/>
                <a:gd name="connsiteY3-8" fmla="*/ 42664 h 415226"/>
                <a:gd name="connsiteX4-9" fmla="*/ 31149 w 402405"/>
                <a:gd name="connsiteY4-10" fmla="*/ 42664 h 415226"/>
                <a:gd name="connsiteX0-11" fmla="*/ 31149 w 402405"/>
                <a:gd name="connsiteY0-12" fmla="*/ 42664 h 399222"/>
                <a:gd name="connsiteX1-13" fmla="*/ 35159 w 402405"/>
                <a:gd name="connsiteY1-14" fmla="*/ 359496 h 399222"/>
                <a:gd name="connsiteX2-15" fmla="*/ 360012 w 402405"/>
                <a:gd name="connsiteY2-16" fmla="*/ 391580 h 399222"/>
                <a:gd name="connsiteX3-17" fmla="*/ 364023 w 402405"/>
                <a:gd name="connsiteY3-18" fmla="*/ 42664 h 399222"/>
                <a:gd name="connsiteX4-19" fmla="*/ 31149 w 402405"/>
                <a:gd name="connsiteY4-20" fmla="*/ 42664 h 399222"/>
                <a:gd name="connsiteX0-21" fmla="*/ 31149 w 391132"/>
                <a:gd name="connsiteY0-22" fmla="*/ 29975 h 386533"/>
                <a:gd name="connsiteX1-23" fmla="*/ 35159 w 391132"/>
                <a:gd name="connsiteY1-24" fmla="*/ 346807 h 386533"/>
                <a:gd name="connsiteX2-25" fmla="*/ 360012 w 391132"/>
                <a:gd name="connsiteY2-26" fmla="*/ 378891 h 386533"/>
                <a:gd name="connsiteX3-27" fmla="*/ 364023 w 391132"/>
                <a:gd name="connsiteY3-28" fmla="*/ 29975 h 386533"/>
                <a:gd name="connsiteX4-29" fmla="*/ 31149 w 391132"/>
                <a:gd name="connsiteY4-30" fmla="*/ 29975 h 3865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132" h="386533">
                  <a:moveTo>
                    <a:pt x="31149" y="29975"/>
                  </a:moveTo>
                  <a:cubicBezTo>
                    <a:pt x="-23662" y="82780"/>
                    <a:pt x="4412" y="308706"/>
                    <a:pt x="35159" y="346807"/>
                  </a:cubicBezTo>
                  <a:cubicBezTo>
                    <a:pt x="65906" y="384908"/>
                    <a:pt x="329264" y="395602"/>
                    <a:pt x="360012" y="378891"/>
                  </a:cubicBezTo>
                  <a:cubicBezTo>
                    <a:pt x="414823" y="326086"/>
                    <a:pt x="384743" y="54706"/>
                    <a:pt x="364023" y="29975"/>
                  </a:cubicBezTo>
                  <a:cubicBezTo>
                    <a:pt x="343303" y="5244"/>
                    <a:pt x="85960" y="-22830"/>
                    <a:pt x="31149" y="29975"/>
                  </a:cubicBezTo>
                  <a:close/>
                </a:path>
              </a:pathLst>
            </a:custGeom>
            <a:solidFill>
              <a:schemeClr val="bg1"/>
            </a:solidFill>
            <a:ln w="412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Freeform 11"/>
          <p:cNvSpPr/>
          <p:nvPr/>
        </p:nvSpPr>
        <p:spPr bwMode="auto">
          <a:xfrm>
            <a:off x="8606155" y="4671696"/>
            <a:ext cx="95250" cy="158750"/>
          </a:xfrm>
          <a:custGeom>
            <a:avLst/>
            <a:gdLst>
              <a:gd name="T0" fmla="*/ 34 w 45"/>
              <a:gd name="T1" fmla="*/ 28 h 75"/>
              <a:gd name="T2" fmla="*/ 45 w 45"/>
              <a:gd name="T3" fmla="*/ 9 h 75"/>
              <a:gd name="T4" fmla="*/ 34 w 45"/>
              <a:gd name="T5" fmla="*/ 3 h 75"/>
              <a:gd name="T6" fmla="*/ 15 w 45"/>
              <a:gd name="T7" fmla="*/ 64 h 75"/>
              <a:gd name="T8" fmla="*/ 33 w 45"/>
              <a:gd name="T9" fmla="*/ 41 h 75"/>
              <a:gd name="T10" fmla="*/ 30 w 45"/>
              <a:gd name="T11" fmla="*/ 31 h 75"/>
              <a:gd name="T12" fmla="*/ 31 w 45"/>
              <a:gd name="T13" fmla="*/ 29 h 75"/>
              <a:gd name="T14" fmla="*/ 34 w 45"/>
              <a:gd name="T15" fmla="*/ 2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75">
                <a:moveTo>
                  <a:pt x="34" y="28"/>
                </a:moveTo>
                <a:cubicBezTo>
                  <a:pt x="40" y="25"/>
                  <a:pt x="45" y="16"/>
                  <a:pt x="45" y="9"/>
                </a:cubicBezTo>
                <a:cubicBezTo>
                  <a:pt x="44" y="2"/>
                  <a:pt x="39" y="0"/>
                  <a:pt x="34" y="3"/>
                </a:cubicBezTo>
                <a:cubicBezTo>
                  <a:pt x="12" y="12"/>
                  <a:pt x="0" y="45"/>
                  <a:pt x="15" y="64"/>
                </a:cubicBezTo>
                <a:cubicBezTo>
                  <a:pt x="22" y="75"/>
                  <a:pt x="40" y="51"/>
                  <a:pt x="33" y="41"/>
                </a:cubicBezTo>
                <a:cubicBezTo>
                  <a:pt x="31" y="38"/>
                  <a:pt x="30" y="35"/>
                  <a:pt x="30" y="31"/>
                </a:cubicBezTo>
                <a:cubicBezTo>
                  <a:pt x="30" y="30"/>
                  <a:pt x="30" y="30"/>
                  <a:pt x="31" y="29"/>
                </a:cubicBezTo>
                <a:cubicBezTo>
                  <a:pt x="30" y="30"/>
                  <a:pt x="34" y="28"/>
                  <a:pt x="34" y="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1"/>
          <p:cNvSpPr/>
          <p:nvPr/>
        </p:nvSpPr>
        <p:spPr bwMode="auto">
          <a:xfrm>
            <a:off x="8829675" y="4672331"/>
            <a:ext cx="95250" cy="158750"/>
          </a:xfrm>
          <a:custGeom>
            <a:avLst/>
            <a:gdLst>
              <a:gd name="T0" fmla="*/ 34 w 45"/>
              <a:gd name="T1" fmla="*/ 28 h 75"/>
              <a:gd name="T2" fmla="*/ 45 w 45"/>
              <a:gd name="T3" fmla="*/ 9 h 75"/>
              <a:gd name="T4" fmla="*/ 34 w 45"/>
              <a:gd name="T5" fmla="*/ 3 h 75"/>
              <a:gd name="T6" fmla="*/ 15 w 45"/>
              <a:gd name="T7" fmla="*/ 64 h 75"/>
              <a:gd name="T8" fmla="*/ 33 w 45"/>
              <a:gd name="T9" fmla="*/ 41 h 75"/>
              <a:gd name="T10" fmla="*/ 30 w 45"/>
              <a:gd name="T11" fmla="*/ 31 h 75"/>
              <a:gd name="T12" fmla="*/ 31 w 45"/>
              <a:gd name="T13" fmla="*/ 29 h 75"/>
              <a:gd name="T14" fmla="*/ 34 w 45"/>
              <a:gd name="T15" fmla="*/ 2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75">
                <a:moveTo>
                  <a:pt x="34" y="28"/>
                </a:moveTo>
                <a:cubicBezTo>
                  <a:pt x="40" y="25"/>
                  <a:pt x="45" y="16"/>
                  <a:pt x="45" y="9"/>
                </a:cubicBezTo>
                <a:cubicBezTo>
                  <a:pt x="44" y="2"/>
                  <a:pt x="39" y="0"/>
                  <a:pt x="34" y="3"/>
                </a:cubicBezTo>
                <a:cubicBezTo>
                  <a:pt x="12" y="12"/>
                  <a:pt x="0" y="45"/>
                  <a:pt x="15" y="64"/>
                </a:cubicBezTo>
                <a:cubicBezTo>
                  <a:pt x="22" y="75"/>
                  <a:pt x="40" y="51"/>
                  <a:pt x="33" y="41"/>
                </a:cubicBezTo>
                <a:cubicBezTo>
                  <a:pt x="31" y="38"/>
                  <a:pt x="30" y="35"/>
                  <a:pt x="30" y="31"/>
                </a:cubicBezTo>
                <a:cubicBezTo>
                  <a:pt x="30" y="30"/>
                  <a:pt x="30" y="30"/>
                  <a:pt x="31" y="29"/>
                </a:cubicBezTo>
                <a:cubicBezTo>
                  <a:pt x="30" y="30"/>
                  <a:pt x="34" y="28"/>
                  <a:pt x="34" y="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flipV="1">
            <a:off x="8819515" y="5448300"/>
            <a:ext cx="209550" cy="193040"/>
          </a:xfrm>
          <a:custGeom>
            <a:avLst/>
            <a:gdLst>
              <a:gd name="connsiteX0" fmla="*/ 711 w 2753"/>
              <a:gd name="connsiteY0" fmla="*/ 28 h 2536"/>
              <a:gd name="connsiteX1" fmla="*/ 2035 w 2753"/>
              <a:gd name="connsiteY1" fmla="*/ 32 h 2536"/>
              <a:gd name="connsiteX2" fmla="*/ 2695 w 2753"/>
              <a:gd name="connsiteY2" fmla="*/ 751 h 2536"/>
              <a:gd name="connsiteX3" fmla="*/ 2753 w 2753"/>
              <a:gd name="connsiteY3" fmla="*/ 2536 h 2536"/>
              <a:gd name="connsiteX4" fmla="*/ 2753 w 2753"/>
              <a:gd name="connsiteY4" fmla="*/ 2536 h 2536"/>
              <a:gd name="connsiteX5" fmla="*/ 0 w 2753"/>
              <a:gd name="connsiteY5" fmla="*/ 2536 h 2536"/>
              <a:gd name="connsiteX6" fmla="*/ 0 w 2753"/>
              <a:gd name="connsiteY6" fmla="*/ 2536 h 2536"/>
              <a:gd name="connsiteX7" fmla="*/ 79 w 2753"/>
              <a:gd name="connsiteY7" fmla="*/ 787 h 2536"/>
              <a:gd name="connsiteX8" fmla="*/ 711 w 2753"/>
              <a:gd name="connsiteY8" fmla="*/ 28 h 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" h="2536">
                <a:moveTo>
                  <a:pt x="711" y="28"/>
                </a:moveTo>
                <a:cubicBezTo>
                  <a:pt x="1183" y="-16"/>
                  <a:pt x="1567" y="-4"/>
                  <a:pt x="2035" y="32"/>
                </a:cubicBezTo>
                <a:cubicBezTo>
                  <a:pt x="2257" y="273"/>
                  <a:pt x="2599" y="43"/>
                  <a:pt x="2695" y="751"/>
                </a:cubicBezTo>
                <a:lnTo>
                  <a:pt x="2753" y="2536"/>
                </a:lnTo>
                <a:lnTo>
                  <a:pt x="2753" y="2536"/>
                </a:lnTo>
                <a:lnTo>
                  <a:pt x="0" y="2536"/>
                </a:lnTo>
                <a:lnTo>
                  <a:pt x="0" y="2536"/>
                </a:lnTo>
                <a:lnTo>
                  <a:pt x="79" y="787"/>
                </a:lnTo>
                <a:cubicBezTo>
                  <a:pt x="187" y="79"/>
                  <a:pt x="500" y="281"/>
                  <a:pt x="711" y="28"/>
                </a:cubicBezTo>
                <a:close/>
              </a:path>
            </a:pathLst>
          </a:custGeom>
          <a:noFill/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>
            <a:off x="3113405" y="3406140"/>
            <a:ext cx="546417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3721994" y="3665220"/>
            <a:ext cx="44689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汇报人：喜爱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PPT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4" name="Cleopatra Stratan-Numar Pan'La Unu (Counting Un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5714" y="-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239" grpId="0"/>
      <p:bldP spid="68" grpId="0" animBg="1"/>
      <p:bldP spid="69" grpId="0" animBg="1"/>
      <p:bldP spid="70" grpId="0" animBg="1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35" y="1906905"/>
            <a:ext cx="4922520" cy="3796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604635" y="1906905"/>
            <a:ext cx="4178935" cy="796925"/>
          </a:xfrm>
          <a:prstGeom prst="rect">
            <a:avLst/>
          </a:prstGeom>
          <a:solidFill>
            <a:srgbClr val="57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Box 76"/>
          <p:cNvSpPr txBox="1"/>
          <p:nvPr/>
        </p:nvSpPr>
        <p:spPr>
          <a:xfrm>
            <a:off x="7112000" y="2013585"/>
            <a:ext cx="316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60515" y="2882900"/>
            <a:ext cx="420189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5377829" y="1613131"/>
            <a:ext cx="1336708" cy="4109980"/>
            <a:chOff x="1456704" y="1898881"/>
            <a:chExt cx="1336708" cy="4109980"/>
          </a:xfrm>
        </p:grpSpPr>
        <p:sp>
          <p:nvSpPr>
            <p:cNvPr id="56" name="任意多边形 55"/>
            <p:cNvSpPr/>
            <p:nvPr/>
          </p:nvSpPr>
          <p:spPr>
            <a:xfrm>
              <a:off x="1456704" y="1898881"/>
              <a:ext cx="170777" cy="4109980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  <a:gd name="connsiteX0-1" fmla="*/ 725 w 334099"/>
                <a:gd name="connsiteY0-2" fmla="*/ 508256 h 5164770"/>
                <a:gd name="connsiteX1-3" fmla="*/ 149315 w 334099"/>
                <a:gd name="connsiteY1-4" fmla="*/ 4760216 h 5164770"/>
                <a:gd name="connsiteX2-5" fmla="*/ 332195 w 334099"/>
                <a:gd name="connsiteY2-6" fmla="*/ 4577336 h 5164770"/>
                <a:gd name="connsiteX3-7" fmla="*/ 229325 w 334099"/>
                <a:gd name="connsiteY3-8" fmla="*/ 531116 h 5164770"/>
                <a:gd name="connsiteX4-9" fmla="*/ 725 w 334099"/>
                <a:gd name="connsiteY4-10" fmla="*/ 508256 h 5164770"/>
                <a:gd name="connsiteX0-11" fmla="*/ 5231 w 338605"/>
                <a:gd name="connsiteY0-12" fmla="*/ 508256 h 5164770"/>
                <a:gd name="connsiteX1-13" fmla="*/ 61921 w 338605"/>
                <a:gd name="connsiteY1-14" fmla="*/ 4760216 h 5164770"/>
                <a:gd name="connsiteX2-15" fmla="*/ 336701 w 338605"/>
                <a:gd name="connsiteY2-16" fmla="*/ 4577336 h 5164770"/>
                <a:gd name="connsiteX3-17" fmla="*/ 233831 w 338605"/>
                <a:gd name="connsiteY3-18" fmla="*/ 531116 h 5164770"/>
                <a:gd name="connsiteX4-19" fmla="*/ 5231 w 338605"/>
                <a:gd name="connsiteY4-20" fmla="*/ 508256 h 5164770"/>
                <a:gd name="connsiteX0-21" fmla="*/ 1317 w 334691"/>
                <a:gd name="connsiteY0-22" fmla="*/ 509201 h 5174270"/>
                <a:gd name="connsiteX1-23" fmla="*/ 126931 w 334691"/>
                <a:gd name="connsiteY1-24" fmla="*/ 4775919 h 5174270"/>
                <a:gd name="connsiteX2-25" fmla="*/ 332787 w 334691"/>
                <a:gd name="connsiteY2-26" fmla="*/ 4578281 h 5174270"/>
                <a:gd name="connsiteX3-27" fmla="*/ 229917 w 334691"/>
                <a:gd name="connsiteY3-28" fmla="*/ 532061 h 5174270"/>
                <a:gd name="connsiteX4-29" fmla="*/ 1317 w 334691"/>
                <a:gd name="connsiteY4-30" fmla="*/ 509201 h 51742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4691" h="5174270">
                  <a:moveTo>
                    <a:pt x="1317" y="509201"/>
                  </a:moveTo>
                  <a:cubicBezTo>
                    <a:pt x="-15847" y="1216511"/>
                    <a:pt x="140611" y="4171533"/>
                    <a:pt x="126931" y="4775919"/>
                  </a:cubicBezTo>
                  <a:cubicBezTo>
                    <a:pt x="113251" y="5380305"/>
                    <a:pt x="319452" y="5283131"/>
                    <a:pt x="332787" y="4578281"/>
                  </a:cubicBezTo>
                  <a:cubicBezTo>
                    <a:pt x="346122" y="3873431"/>
                    <a:pt x="287067" y="1212146"/>
                    <a:pt x="229917" y="532061"/>
                  </a:cubicBezTo>
                  <a:cubicBezTo>
                    <a:pt x="172767" y="-148024"/>
                    <a:pt x="18481" y="-198109"/>
                    <a:pt x="1317" y="509201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2611203" y="1903029"/>
              <a:ext cx="182209" cy="4101339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  <a:gd name="connsiteX0-1" fmla="*/ 1179 w 357095"/>
                <a:gd name="connsiteY0-2" fmla="*/ 503978 h 5163391"/>
                <a:gd name="connsiteX1-3" fmla="*/ 149769 w 357095"/>
                <a:gd name="connsiteY1-4" fmla="*/ 4755938 h 5163391"/>
                <a:gd name="connsiteX2-5" fmla="*/ 355623 w 357095"/>
                <a:gd name="connsiteY2-6" fmla="*/ 4514024 h 5163391"/>
                <a:gd name="connsiteX3-7" fmla="*/ 229779 w 357095"/>
                <a:gd name="connsiteY3-8" fmla="*/ 526838 h 5163391"/>
                <a:gd name="connsiteX4-9" fmla="*/ 1179 w 357095"/>
                <a:gd name="connsiteY4-10" fmla="*/ 503978 h 51633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57095" h="5163391">
                  <a:moveTo>
                    <a:pt x="1179" y="503978"/>
                  </a:moveTo>
                  <a:cubicBezTo>
                    <a:pt x="-12156" y="1208828"/>
                    <a:pt x="90695" y="4087597"/>
                    <a:pt x="149769" y="4755938"/>
                  </a:cubicBezTo>
                  <a:cubicBezTo>
                    <a:pt x="208843" y="5424279"/>
                    <a:pt x="342288" y="5218874"/>
                    <a:pt x="355623" y="4514024"/>
                  </a:cubicBezTo>
                  <a:cubicBezTo>
                    <a:pt x="368958" y="3809174"/>
                    <a:pt x="288853" y="1195179"/>
                    <a:pt x="229779" y="526838"/>
                  </a:cubicBezTo>
                  <a:cubicBezTo>
                    <a:pt x="170705" y="-141503"/>
                    <a:pt x="14514" y="-200872"/>
                    <a:pt x="1179" y="503978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 rot="5400000">
              <a:off x="2057693" y="4897345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2057693" y="4161592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5400000">
              <a:off x="2057693" y="3392706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5400000">
              <a:off x="2047569" y="2673288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rot="5400000">
              <a:off x="2047570" y="1948853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99275" y="1780540"/>
            <a:ext cx="3723005" cy="1026160"/>
            <a:chOff x="6899275" y="1780540"/>
            <a:chExt cx="3723005" cy="1026160"/>
          </a:xfrm>
        </p:grpSpPr>
        <p:cxnSp>
          <p:nvCxnSpPr>
            <p:cNvPr id="2" name="直接箭头连接符 1"/>
            <p:cNvCxnSpPr/>
            <p:nvPr/>
          </p:nvCxnSpPr>
          <p:spPr>
            <a:xfrm>
              <a:off x="6899275" y="2293620"/>
              <a:ext cx="84137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组合 97"/>
            <p:cNvGrpSpPr/>
            <p:nvPr/>
          </p:nvGrpSpPr>
          <p:grpSpPr>
            <a:xfrm>
              <a:off x="7923530" y="1780540"/>
              <a:ext cx="2698750" cy="1026160"/>
              <a:chOff x="2548" y="7364"/>
              <a:chExt cx="4250" cy="1616"/>
            </a:xfrm>
          </p:grpSpPr>
          <p:sp>
            <p:nvSpPr>
              <p:cNvPr id="99" name="TextBox 76"/>
              <p:cNvSpPr txBox="1"/>
              <p:nvPr/>
            </p:nvSpPr>
            <p:spPr>
              <a:xfrm>
                <a:off x="2548" y="7364"/>
                <a:ext cx="425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57A8CD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2697" y="7984"/>
                <a:ext cx="3952" cy="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899275" y="4756150"/>
            <a:ext cx="3723005" cy="1026160"/>
            <a:chOff x="6899275" y="4756150"/>
            <a:chExt cx="3723005" cy="1026160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6899275" y="5269230"/>
              <a:ext cx="84137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7923530" y="4756150"/>
              <a:ext cx="2698750" cy="1026160"/>
              <a:chOff x="2548" y="7364"/>
              <a:chExt cx="4250" cy="1616"/>
            </a:xfrm>
          </p:grpSpPr>
          <p:sp>
            <p:nvSpPr>
              <p:cNvPr id="5" name="TextBox 76"/>
              <p:cNvSpPr txBox="1"/>
              <p:nvPr/>
            </p:nvSpPr>
            <p:spPr>
              <a:xfrm>
                <a:off x="2548" y="7364"/>
                <a:ext cx="425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57A8CD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697" y="7984"/>
                <a:ext cx="3952" cy="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504315" y="3251200"/>
            <a:ext cx="3659505" cy="1026160"/>
            <a:chOff x="1504315" y="3251200"/>
            <a:chExt cx="3659505" cy="1026160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4322445" y="3764280"/>
              <a:ext cx="841375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1504315" y="3251200"/>
              <a:ext cx="2698750" cy="1026160"/>
              <a:chOff x="2548" y="7364"/>
              <a:chExt cx="4250" cy="1616"/>
            </a:xfrm>
          </p:grpSpPr>
          <p:sp>
            <p:nvSpPr>
              <p:cNvPr id="9" name="TextBox 76"/>
              <p:cNvSpPr txBox="1"/>
              <p:nvPr/>
            </p:nvSpPr>
            <p:spPr>
              <a:xfrm>
                <a:off x="2548" y="7364"/>
                <a:ext cx="425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57A8CD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697" y="7984"/>
                <a:ext cx="3952" cy="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7308215" y="2682875"/>
            <a:ext cx="3409950" cy="2546350"/>
          </a:xfrm>
          <a:custGeom>
            <a:avLst/>
            <a:gdLst>
              <a:gd name="T0" fmla="*/ 221 w 552"/>
              <a:gd name="T1" fmla="*/ 173 h 412"/>
              <a:gd name="T2" fmla="*/ 122 w 552"/>
              <a:gd name="T3" fmla="*/ 165 h 412"/>
              <a:gd name="T4" fmla="*/ 61 w 552"/>
              <a:gd name="T5" fmla="*/ 206 h 412"/>
              <a:gd name="T6" fmla="*/ 20 w 552"/>
              <a:gd name="T7" fmla="*/ 308 h 412"/>
              <a:gd name="T8" fmla="*/ 3 w 552"/>
              <a:gd name="T9" fmla="*/ 364 h 412"/>
              <a:gd name="T10" fmla="*/ 31 w 552"/>
              <a:gd name="T11" fmla="*/ 376 h 412"/>
              <a:gd name="T12" fmla="*/ 60 w 552"/>
              <a:gd name="T13" fmla="*/ 394 h 412"/>
              <a:gd name="T14" fmla="*/ 95 w 552"/>
              <a:gd name="T15" fmla="*/ 412 h 412"/>
              <a:gd name="T16" fmla="*/ 215 w 552"/>
              <a:gd name="T17" fmla="*/ 357 h 412"/>
              <a:gd name="T18" fmla="*/ 231 w 552"/>
              <a:gd name="T19" fmla="*/ 370 h 412"/>
              <a:gd name="T20" fmla="*/ 251 w 552"/>
              <a:gd name="T21" fmla="*/ 382 h 412"/>
              <a:gd name="T22" fmla="*/ 401 w 552"/>
              <a:gd name="T23" fmla="*/ 333 h 412"/>
              <a:gd name="T24" fmla="*/ 417 w 552"/>
              <a:gd name="T25" fmla="*/ 342 h 412"/>
              <a:gd name="T26" fmla="*/ 549 w 552"/>
              <a:gd name="T27" fmla="*/ 310 h 412"/>
              <a:gd name="T28" fmla="*/ 444 w 552"/>
              <a:gd name="T29" fmla="*/ 126 h 412"/>
              <a:gd name="T30" fmla="*/ 408 w 552"/>
              <a:gd name="T31" fmla="*/ 195 h 412"/>
              <a:gd name="T32" fmla="*/ 348 w 552"/>
              <a:gd name="T33" fmla="*/ 198 h 412"/>
              <a:gd name="T34" fmla="*/ 267 w 552"/>
              <a:gd name="T35" fmla="*/ 7 h 412"/>
              <a:gd name="T36" fmla="*/ 192 w 552"/>
              <a:gd name="T37" fmla="*/ 313 h 412"/>
              <a:gd name="T38" fmla="*/ 270 w 552"/>
              <a:gd name="T39" fmla="*/ 129 h 412"/>
              <a:gd name="T40" fmla="*/ 210 w 552"/>
              <a:gd name="T41" fmla="*/ 236 h 412"/>
              <a:gd name="T42" fmla="*/ 269 w 552"/>
              <a:gd name="T43" fmla="*/ 94 h 412"/>
              <a:gd name="T44" fmla="*/ 240 w 552"/>
              <a:gd name="T45" fmla="*/ 132 h 412"/>
              <a:gd name="T46" fmla="*/ 188 w 552"/>
              <a:gd name="T47" fmla="*/ 301 h 412"/>
              <a:gd name="T48" fmla="*/ 191 w 552"/>
              <a:gd name="T49" fmla="*/ 309 h 412"/>
              <a:gd name="T50" fmla="*/ 21 w 552"/>
              <a:gd name="T51" fmla="*/ 333 h 412"/>
              <a:gd name="T52" fmla="*/ 9 w 552"/>
              <a:gd name="T53" fmla="*/ 358 h 412"/>
              <a:gd name="T54" fmla="*/ 59 w 552"/>
              <a:gd name="T55" fmla="*/ 229 h 412"/>
              <a:gd name="T56" fmla="*/ 93 w 552"/>
              <a:gd name="T57" fmla="*/ 158 h 412"/>
              <a:gd name="T58" fmla="*/ 94 w 552"/>
              <a:gd name="T59" fmla="*/ 179 h 412"/>
              <a:gd name="T60" fmla="*/ 36 w 552"/>
              <a:gd name="T61" fmla="*/ 292 h 412"/>
              <a:gd name="T62" fmla="*/ 24 w 552"/>
              <a:gd name="T63" fmla="*/ 323 h 412"/>
              <a:gd name="T64" fmla="*/ 33 w 552"/>
              <a:gd name="T65" fmla="*/ 370 h 412"/>
              <a:gd name="T66" fmla="*/ 51 w 552"/>
              <a:gd name="T67" fmla="*/ 375 h 412"/>
              <a:gd name="T68" fmla="*/ 62 w 552"/>
              <a:gd name="T69" fmla="*/ 388 h 412"/>
              <a:gd name="T70" fmla="*/ 78 w 552"/>
              <a:gd name="T71" fmla="*/ 398 h 412"/>
              <a:gd name="T72" fmla="*/ 81 w 552"/>
              <a:gd name="T73" fmla="*/ 400 h 412"/>
              <a:gd name="T74" fmla="*/ 102 w 552"/>
              <a:gd name="T75" fmla="*/ 288 h 412"/>
              <a:gd name="T76" fmla="*/ 100 w 552"/>
              <a:gd name="T77" fmla="*/ 216 h 412"/>
              <a:gd name="T78" fmla="*/ 193 w 552"/>
              <a:gd name="T79" fmla="*/ 339 h 412"/>
              <a:gd name="T80" fmla="*/ 200 w 552"/>
              <a:gd name="T81" fmla="*/ 348 h 412"/>
              <a:gd name="T82" fmla="*/ 203 w 552"/>
              <a:gd name="T83" fmla="*/ 336 h 412"/>
              <a:gd name="T84" fmla="*/ 269 w 552"/>
              <a:gd name="T85" fmla="*/ 310 h 412"/>
              <a:gd name="T86" fmla="*/ 239 w 552"/>
              <a:gd name="T87" fmla="*/ 365 h 412"/>
              <a:gd name="T88" fmla="*/ 257 w 552"/>
              <a:gd name="T89" fmla="*/ 376 h 412"/>
              <a:gd name="T90" fmla="*/ 398 w 552"/>
              <a:gd name="T91" fmla="*/ 325 h 412"/>
              <a:gd name="T92" fmla="*/ 438 w 552"/>
              <a:gd name="T93" fmla="*/ 288 h 412"/>
              <a:gd name="T94" fmla="*/ 439 w 552"/>
              <a:gd name="T95" fmla="*/ 208 h 412"/>
              <a:gd name="T96" fmla="*/ 383 w 552"/>
              <a:gd name="T97" fmla="*/ 290 h 412"/>
              <a:gd name="T98" fmla="*/ 420 w 552"/>
              <a:gd name="T99" fmla="*/ 336 h 412"/>
              <a:gd name="T100" fmla="*/ 423 w 552"/>
              <a:gd name="T101" fmla="*/ 337 h 412"/>
              <a:gd name="T102" fmla="*/ 445 w 552"/>
              <a:gd name="T103" fmla="*/ 282 h 412"/>
              <a:gd name="T104" fmla="*/ 446 w 552"/>
              <a:gd name="T105" fmla="*/ 172 h 412"/>
              <a:gd name="T106" fmla="*/ 438 w 552"/>
              <a:gd name="T107" fmla="*/ 173 h 412"/>
              <a:gd name="T108" fmla="*/ 404 w 552"/>
              <a:gd name="T109" fmla="*/ 220 h 412"/>
              <a:gd name="T110" fmla="*/ 381 w 552"/>
              <a:gd name="T111" fmla="*/ 287 h 412"/>
              <a:gd name="T112" fmla="*/ 385 w 552"/>
              <a:gd name="T113" fmla="*/ 318 h 412"/>
              <a:gd name="T114" fmla="*/ 276 w 552"/>
              <a:gd name="T115" fmla="*/ 379 h 412"/>
              <a:gd name="T116" fmla="*/ 269 w 552"/>
              <a:gd name="T117" fmla="*/ 6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2" h="412">
                <a:moveTo>
                  <a:pt x="240" y="100"/>
                </a:moveTo>
                <a:cubicBezTo>
                  <a:pt x="239" y="101"/>
                  <a:pt x="239" y="102"/>
                  <a:pt x="240" y="102"/>
                </a:cubicBezTo>
                <a:cubicBezTo>
                  <a:pt x="240" y="103"/>
                  <a:pt x="241" y="103"/>
                  <a:pt x="242" y="102"/>
                </a:cubicBezTo>
                <a:cubicBezTo>
                  <a:pt x="236" y="124"/>
                  <a:pt x="230" y="146"/>
                  <a:pt x="224" y="168"/>
                </a:cubicBezTo>
                <a:cubicBezTo>
                  <a:pt x="223" y="169"/>
                  <a:pt x="222" y="170"/>
                  <a:pt x="221" y="171"/>
                </a:cubicBezTo>
                <a:cubicBezTo>
                  <a:pt x="220" y="171"/>
                  <a:pt x="220" y="172"/>
                  <a:pt x="221" y="173"/>
                </a:cubicBezTo>
                <a:cubicBezTo>
                  <a:pt x="221" y="173"/>
                  <a:pt x="222" y="173"/>
                  <a:pt x="222" y="173"/>
                </a:cubicBezTo>
                <a:cubicBezTo>
                  <a:pt x="212" y="208"/>
                  <a:pt x="202" y="243"/>
                  <a:pt x="191" y="275"/>
                </a:cubicBezTo>
                <a:cubicBezTo>
                  <a:pt x="191" y="275"/>
                  <a:pt x="190" y="275"/>
                  <a:pt x="190" y="275"/>
                </a:cubicBezTo>
                <a:cubicBezTo>
                  <a:pt x="189" y="276"/>
                  <a:pt x="189" y="277"/>
                  <a:pt x="190" y="278"/>
                </a:cubicBezTo>
                <a:cubicBezTo>
                  <a:pt x="188" y="283"/>
                  <a:pt x="186" y="289"/>
                  <a:pt x="184" y="294"/>
                </a:cubicBezTo>
                <a:cubicBezTo>
                  <a:pt x="163" y="251"/>
                  <a:pt x="142" y="208"/>
                  <a:pt x="122" y="165"/>
                </a:cubicBezTo>
                <a:cubicBezTo>
                  <a:pt x="112" y="145"/>
                  <a:pt x="102" y="124"/>
                  <a:pt x="99" y="102"/>
                </a:cubicBezTo>
                <a:cubicBezTo>
                  <a:pt x="99" y="100"/>
                  <a:pt x="97" y="99"/>
                  <a:pt x="95" y="99"/>
                </a:cubicBezTo>
                <a:cubicBezTo>
                  <a:pt x="94" y="99"/>
                  <a:pt x="92" y="101"/>
                  <a:pt x="93" y="102"/>
                </a:cubicBezTo>
                <a:cubicBezTo>
                  <a:pt x="93" y="103"/>
                  <a:pt x="93" y="103"/>
                  <a:pt x="93" y="104"/>
                </a:cubicBezTo>
                <a:cubicBezTo>
                  <a:pt x="92" y="104"/>
                  <a:pt x="91" y="105"/>
                  <a:pt x="91" y="105"/>
                </a:cubicBezTo>
                <a:cubicBezTo>
                  <a:pt x="82" y="139"/>
                  <a:pt x="72" y="173"/>
                  <a:pt x="61" y="206"/>
                </a:cubicBezTo>
                <a:cubicBezTo>
                  <a:pt x="60" y="207"/>
                  <a:pt x="58" y="208"/>
                  <a:pt x="57" y="209"/>
                </a:cubicBezTo>
                <a:cubicBezTo>
                  <a:pt x="56" y="210"/>
                  <a:pt x="56" y="211"/>
                  <a:pt x="57" y="211"/>
                </a:cubicBezTo>
                <a:cubicBezTo>
                  <a:pt x="57" y="212"/>
                  <a:pt x="58" y="212"/>
                  <a:pt x="59" y="211"/>
                </a:cubicBezTo>
                <a:cubicBezTo>
                  <a:pt x="49" y="241"/>
                  <a:pt x="38" y="271"/>
                  <a:pt x="26" y="300"/>
                </a:cubicBezTo>
                <a:cubicBezTo>
                  <a:pt x="24" y="302"/>
                  <a:pt x="22" y="304"/>
                  <a:pt x="20" y="306"/>
                </a:cubicBezTo>
                <a:cubicBezTo>
                  <a:pt x="20" y="306"/>
                  <a:pt x="19" y="307"/>
                  <a:pt x="20" y="308"/>
                </a:cubicBezTo>
                <a:cubicBezTo>
                  <a:pt x="21" y="309"/>
                  <a:pt x="22" y="309"/>
                  <a:pt x="22" y="308"/>
                </a:cubicBezTo>
                <a:cubicBezTo>
                  <a:pt x="23" y="308"/>
                  <a:pt x="23" y="307"/>
                  <a:pt x="24" y="307"/>
                </a:cubicBezTo>
                <a:cubicBezTo>
                  <a:pt x="17" y="323"/>
                  <a:pt x="10" y="340"/>
                  <a:pt x="3" y="356"/>
                </a:cubicBezTo>
                <a:cubicBezTo>
                  <a:pt x="2" y="356"/>
                  <a:pt x="1" y="357"/>
                  <a:pt x="1" y="358"/>
                </a:cubicBezTo>
                <a:cubicBezTo>
                  <a:pt x="0" y="359"/>
                  <a:pt x="0" y="360"/>
                  <a:pt x="1" y="361"/>
                </a:cubicBezTo>
                <a:cubicBezTo>
                  <a:pt x="1" y="363"/>
                  <a:pt x="2" y="364"/>
                  <a:pt x="3" y="364"/>
                </a:cubicBezTo>
                <a:cubicBezTo>
                  <a:pt x="4" y="365"/>
                  <a:pt x="6" y="365"/>
                  <a:pt x="7" y="364"/>
                </a:cubicBezTo>
                <a:cubicBezTo>
                  <a:pt x="14" y="367"/>
                  <a:pt x="21" y="371"/>
                  <a:pt x="28" y="374"/>
                </a:cubicBezTo>
                <a:cubicBezTo>
                  <a:pt x="27" y="375"/>
                  <a:pt x="27" y="375"/>
                  <a:pt x="26" y="375"/>
                </a:cubicBezTo>
                <a:cubicBezTo>
                  <a:pt x="26" y="376"/>
                  <a:pt x="26" y="377"/>
                  <a:pt x="26" y="378"/>
                </a:cubicBezTo>
                <a:cubicBezTo>
                  <a:pt x="27" y="378"/>
                  <a:pt x="28" y="378"/>
                  <a:pt x="28" y="378"/>
                </a:cubicBezTo>
                <a:cubicBezTo>
                  <a:pt x="29" y="377"/>
                  <a:pt x="30" y="376"/>
                  <a:pt x="31" y="376"/>
                </a:cubicBezTo>
                <a:cubicBezTo>
                  <a:pt x="38" y="380"/>
                  <a:pt x="45" y="385"/>
                  <a:pt x="52" y="389"/>
                </a:cubicBezTo>
                <a:cubicBezTo>
                  <a:pt x="54" y="390"/>
                  <a:pt x="55" y="391"/>
                  <a:pt x="57" y="392"/>
                </a:cubicBezTo>
                <a:cubicBezTo>
                  <a:pt x="57" y="393"/>
                  <a:pt x="56" y="393"/>
                  <a:pt x="56" y="393"/>
                </a:cubicBezTo>
                <a:cubicBezTo>
                  <a:pt x="55" y="394"/>
                  <a:pt x="55" y="395"/>
                  <a:pt x="55" y="396"/>
                </a:cubicBezTo>
                <a:cubicBezTo>
                  <a:pt x="56" y="396"/>
                  <a:pt x="57" y="396"/>
                  <a:pt x="58" y="396"/>
                </a:cubicBezTo>
                <a:cubicBezTo>
                  <a:pt x="58" y="395"/>
                  <a:pt x="59" y="395"/>
                  <a:pt x="60" y="394"/>
                </a:cubicBezTo>
                <a:cubicBezTo>
                  <a:pt x="64" y="397"/>
                  <a:pt x="69" y="400"/>
                  <a:pt x="73" y="402"/>
                </a:cubicBezTo>
                <a:cubicBezTo>
                  <a:pt x="73" y="403"/>
                  <a:pt x="73" y="403"/>
                  <a:pt x="73" y="404"/>
                </a:cubicBezTo>
                <a:cubicBezTo>
                  <a:pt x="74" y="405"/>
                  <a:pt x="75" y="405"/>
                  <a:pt x="76" y="404"/>
                </a:cubicBezTo>
                <a:cubicBezTo>
                  <a:pt x="76" y="404"/>
                  <a:pt x="76" y="404"/>
                  <a:pt x="76" y="404"/>
                </a:cubicBezTo>
                <a:cubicBezTo>
                  <a:pt x="81" y="407"/>
                  <a:pt x="86" y="409"/>
                  <a:pt x="92" y="412"/>
                </a:cubicBezTo>
                <a:cubicBezTo>
                  <a:pt x="93" y="412"/>
                  <a:pt x="94" y="412"/>
                  <a:pt x="95" y="412"/>
                </a:cubicBezTo>
                <a:cubicBezTo>
                  <a:pt x="120" y="402"/>
                  <a:pt x="140" y="390"/>
                  <a:pt x="158" y="379"/>
                </a:cubicBezTo>
                <a:cubicBezTo>
                  <a:pt x="174" y="369"/>
                  <a:pt x="189" y="360"/>
                  <a:pt x="206" y="355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7" y="357"/>
                  <a:pt x="209" y="358"/>
                  <a:pt x="210" y="357"/>
                </a:cubicBezTo>
                <a:cubicBezTo>
                  <a:pt x="211" y="357"/>
                  <a:pt x="211" y="356"/>
                  <a:pt x="212" y="355"/>
                </a:cubicBezTo>
                <a:cubicBezTo>
                  <a:pt x="213" y="356"/>
                  <a:pt x="214" y="357"/>
                  <a:pt x="215" y="357"/>
                </a:cubicBezTo>
                <a:cubicBezTo>
                  <a:pt x="215" y="358"/>
                  <a:pt x="214" y="359"/>
                  <a:pt x="213" y="359"/>
                </a:cubicBezTo>
                <a:cubicBezTo>
                  <a:pt x="213" y="360"/>
                  <a:pt x="213" y="361"/>
                  <a:pt x="213" y="362"/>
                </a:cubicBezTo>
                <a:cubicBezTo>
                  <a:pt x="214" y="362"/>
                  <a:pt x="215" y="362"/>
                  <a:pt x="215" y="362"/>
                </a:cubicBezTo>
                <a:cubicBezTo>
                  <a:pt x="216" y="361"/>
                  <a:pt x="217" y="360"/>
                  <a:pt x="218" y="359"/>
                </a:cubicBezTo>
                <a:cubicBezTo>
                  <a:pt x="222" y="362"/>
                  <a:pt x="227" y="365"/>
                  <a:pt x="231" y="368"/>
                </a:cubicBezTo>
                <a:cubicBezTo>
                  <a:pt x="231" y="368"/>
                  <a:pt x="231" y="369"/>
                  <a:pt x="231" y="370"/>
                </a:cubicBezTo>
                <a:cubicBezTo>
                  <a:pt x="232" y="370"/>
                  <a:pt x="233" y="370"/>
                  <a:pt x="233" y="370"/>
                </a:cubicBezTo>
                <a:cubicBezTo>
                  <a:pt x="233" y="370"/>
                  <a:pt x="234" y="370"/>
                  <a:pt x="234" y="370"/>
                </a:cubicBezTo>
                <a:cubicBezTo>
                  <a:pt x="239" y="373"/>
                  <a:pt x="244" y="376"/>
                  <a:pt x="250" y="379"/>
                </a:cubicBezTo>
                <a:cubicBezTo>
                  <a:pt x="249" y="379"/>
                  <a:pt x="249" y="380"/>
                  <a:pt x="249" y="380"/>
                </a:cubicBezTo>
                <a:cubicBezTo>
                  <a:pt x="248" y="380"/>
                  <a:pt x="248" y="381"/>
                  <a:pt x="249" y="382"/>
                </a:cubicBezTo>
                <a:cubicBezTo>
                  <a:pt x="250" y="383"/>
                  <a:pt x="251" y="383"/>
                  <a:pt x="251" y="382"/>
                </a:cubicBezTo>
                <a:cubicBezTo>
                  <a:pt x="252" y="382"/>
                  <a:pt x="252" y="381"/>
                  <a:pt x="253" y="381"/>
                </a:cubicBezTo>
                <a:cubicBezTo>
                  <a:pt x="257" y="383"/>
                  <a:pt x="262" y="386"/>
                  <a:pt x="268" y="388"/>
                </a:cubicBezTo>
                <a:cubicBezTo>
                  <a:pt x="268" y="388"/>
                  <a:pt x="269" y="388"/>
                  <a:pt x="270" y="388"/>
                </a:cubicBezTo>
                <a:cubicBezTo>
                  <a:pt x="298" y="377"/>
                  <a:pt x="319" y="364"/>
                  <a:pt x="339" y="352"/>
                </a:cubicBezTo>
                <a:cubicBezTo>
                  <a:pt x="356" y="342"/>
                  <a:pt x="371" y="333"/>
                  <a:pt x="388" y="327"/>
                </a:cubicBezTo>
                <a:cubicBezTo>
                  <a:pt x="392" y="329"/>
                  <a:pt x="396" y="331"/>
                  <a:pt x="401" y="333"/>
                </a:cubicBezTo>
                <a:cubicBezTo>
                  <a:pt x="400" y="334"/>
                  <a:pt x="399" y="334"/>
                  <a:pt x="399" y="335"/>
                </a:cubicBezTo>
                <a:cubicBezTo>
                  <a:pt x="398" y="335"/>
                  <a:pt x="398" y="336"/>
                  <a:pt x="399" y="337"/>
                </a:cubicBezTo>
                <a:cubicBezTo>
                  <a:pt x="399" y="338"/>
                  <a:pt x="400" y="338"/>
                  <a:pt x="401" y="337"/>
                </a:cubicBezTo>
                <a:cubicBezTo>
                  <a:pt x="402" y="337"/>
                  <a:pt x="403" y="336"/>
                  <a:pt x="404" y="335"/>
                </a:cubicBezTo>
                <a:cubicBezTo>
                  <a:pt x="408" y="337"/>
                  <a:pt x="412" y="339"/>
                  <a:pt x="417" y="341"/>
                </a:cubicBezTo>
                <a:cubicBezTo>
                  <a:pt x="417" y="342"/>
                  <a:pt x="417" y="342"/>
                  <a:pt x="417" y="342"/>
                </a:cubicBezTo>
                <a:cubicBezTo>
                  <a:pt x="418" y="343"/>
                  <a:pt x="418" y="342"/>
                  <a:pt x="419" y="342"/>
                </a:cubicBezTo>
                <a:cubicBezTo>
                  <a:pt x="425" y="345"/>
                  <a:pt x="431" y="347"/>
                  <a:pt x="438" y="349"/>
                </a:cubicBezTo>
                <a:cubicBezTo>
                  <a:pt x="439" y="349"/>
                  <a:pt x="439" y="349"/>
                  <a:pt x="439" y="349"/>
                </a:cubicBezTo>
                <a:cubicBezTo>
                  <a:pt x="463" y="342"/>
                  <a:pt x="482" y="333"/>
                  <a:pt x="499" y="326"/>
                </a:cubicBezTo>
                <a:cubicBezTo>
                  <a:pt x="514" y="319"/>
                  <a:pt x="529" y="312"/>
                  <a:pt x="544" y="309"/>
                </a:cubicBezTo>
                <a:cubicBezTo>
                  <a:pt x="545" y="310"/>
                  <a:pt x="547" y="311"/>
                  <a:pt x="549" y="310"/>
                </a:cubicBezTo>
                <a:cubicBezTo>
                  <a:pt x="550" y="309"/>
                  <a:pt x="550" y="308"/>
                  <a:pt x="550" y="307"/>
                </a:cubicBezTo>
                <a:cubicBezTo>
                  <a:pt x="551" y="306"/>
                  <a:pt x="552" y="305"/>
                  <a:pt x="552" y="304"/>
                </a:cubicBezTo>
                <a:cubicBezTo>
                  <a:pt x="551" y="302"/>
                  <a:pt x="550" y="301"/>
                  <a:pt x="548" y="301"/>
                </a:cubicBezTo>
                <a:cubicBezTo>
                  <a:pt x="548" y="301"/>
                  <a:pt x="547" y="301"/>
                  <a:pt x="547" y="302"/>
                </a:cubicBezTo>
                <a:cubicBezTo>
                  <a:pt x="520" y="258"/>
                  <a:pt x="492" y="214"/>
                  <a:pt x="465" y="171"/>
                </a:cubicBezTo>
                <a:cubicBezTo>
                  <a:pt x="456" y="156"/>
                  <a:pt x="447" y="142"/>
                  <a:pt x="444" y="126"/>
                </a:cubicBezTo>
                <a:cubicBezTo>
                  <a:pt x="443" y="124"/>
                  <a:pt x="442" y="123"/>
                  <a:pt x="440" y="123"/>
                </a:cubicBezTo>
                <a:cubicBezTo>
                  <a:pt x="438" y="124"/>
                  <a:pt x="437" y="125"/>
                  <a:pt x="437" y="127"/>
                </a:cubicBezTo>
                <a:cubicBezTo>
                  <a:pt x="437" y="127"/>
                  <a:pt x="436" y="128"/>
                  <a:pt x="436" y="128"/>
                </a:cubicBezTo>
                <a:cubicBezTo>
                  <a:pt x="431" y="143"/>
                  <a:pt x="421" y="167"/>
                  <a:pt x="409" y="193"/>
                </a:cubicBezTo>
                <a:cubicBezTo>
                  <a:pt x="409" y="193"/>
                  <a:pt x="409" y="193"/>
                  <a:pt x="409" y="193"/>
                </a:cubicBezTo>
                <a:cubicBezTo>
                  <a:pt x="408" y="194"/>
                  <a:pt x="408" y="194"/>
                  <a:pt x="408" y="195"/>
                </a:cubicBezTo>
                <a:cubicBezTo>
                  <a:pt x="404" y="205"/>
                  <a:pt x="400" y="215"/>
                  <a:pt x="395" y="224"/>
                </a:cubicBezTo>
                <a:cubicBezTo>
                  <a:pt x="394" y="225"/>
                  <a:pt x="394" y="225"/>
                  <a:pt x="393" y="225"/>
                </a:cubicBezTo>
                <a:cubicBezTo>
                  <a:pt x="393" y="226"/>
                  <a:pt x="392" y="227"/>
                  <a:pt x="393" y="227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387" y="242"/>
                  <a:pt x="380" y="256"/>
                  <a:pt x="374" y="269"/>
                </a:cubicBezTo>
                <a:cubicBezTo>
                  <a:pt x="366" y="247"/>
                  <a:pt x="357" y="223"/>
                  <a:pt x="348" y="198"/>
                </a:cubicBezTo>
                <a:cubicBezTo>
                  <a:pt x="332" y="153"/>
                  <a:pt x="316" y="107"/>
                  <a:pt x="299" y="73"/>
                </a:cubicBezTo>
                <a:cubicBezTo>
                  <a:pt x="288" y="50"/>
                  <a:pt x="278" y="28"/>
                  <a:pt x="274" y="3"/>
                </a:cubicBezTo>
                <a:cubicBezTo>
                  <a:pt x="274" y="1"/>
                  <a:pt x="272" y="0"/>
                  <a:pt x="271" y="0"/>
                </a:cubicBezTo>
                <a:cubicBezTo>
                  <a:pt x="269" y="1"/>
                  <a:pt x="268" y="2"/>
                  <a:pt x="268" y="4"/>
                </a:cubicBezTo>
                <a:cubicBezTo>
                  <a:pt x="268" y="4"/>
                  <a:pt x="268" y="5"/>
                  <a:pt x="268" y="5"/>
                </a:cubicBezTo>
                <a:cubicBezTo>
                  <a:pt x="268" y="6"/>
                  <a:pt x="267" y="6"/>
                  <a:pt x="267" y="7"/>
                </a:cubicBezTo>
                <a:cubicBezTo>
                  <a:pt x="259" y="34"/>
                  <a:pt x="252" y="64"/>
                  <a:pt x="243" y="95"/>
                </a:cubicBezTo>
                <a:cubicBezTo>
                  <a:pt x="242" y="97"/>
                  <a:pt x="241" y="98"/>
                  <a:pt x="240" y="100"/>
                </a:cubicBezTo>
                <a:close/>
                <a:moveTo>
                  <a:pt x="269" y="250"/>
                </a:moveTo>
                <a:cubicBezTo>
                  <a:pt x="269" y="277"/>
                  <a:pt x="269" y="277"/>
                  <a:pt x="269" y="277"/>
                </a:cubicBezTo>
                <a:cubicBezTo>
                  <a:pt x="247" y="295"/>
                  <a:pt x="224" y="314"/>
                  <a:pt x="202" y="333"/>
                </a:cubicBezTo>
                <a:cubicBezTo>
                  <a:pt x="199" y="326"/>
                  <a:pt x="196" y="319"/>
                  <a:pt x="192" y="313"/>
                </a:cubicBezTo>
                <a:cubicBezTo>
                  <a:pt x="216" y="290"/>
                  <a:pt x="242" y="269"/>
                  <a:pt x="269" y="250"/>
                </a:cubicBezTo>
                <a:close/>
                <a:moveTo>
                  <a:pt x="270" y="155"/>
                </a:moveTo>
                <a:cubicBezTo>
                  <a:pt x="269" y="155"/>
                  <a:pt x="269" y="155"/>
                  <a:pt x="269" y="155"/>
                </a:cubicBezTo>
                <a:cubicBezTo>
                  <a:pt x="254" y="169"/>
                  <a:pt x="238" y="182"/>
                  <a:pt x="223" y="195"/>
                </a:cubicBezTo>
                <a:cubicBezTo>
                  <a:pt x="225" y="185"/>
                  <a:pt x="228" y="176"/>
                  <a:pt x="231" y="166"/>
                </a:cubicBezTo>
                <a:cubicBezTo>
                  <a:pt x="244" y="155"/>
                  <a:pt x="257" y="142"/>
                  <a:pt x="270" y="129"/>
                </a:cubicBezTo>
                <a:cubicBezTo>
                  <a:pt x="270" y="138"/>
                  <a:pt x="270" y="147"/>
                  <a:pt x="270" y="155"/>
                </a:cubicBezTo>
                <a:close/>
                <a:moveTo>
                  <a:pt x="221" y="200"/>
                </a:moveTo>
                <a:cubicBezTo>
                  <a:pt x="238" y="186"/>
                  <a:pt x="254" y="173"/>
                  <a:pt x="270" y="158"/>
                </a:cubicBezTo>
                <a:cubicBezTo>
                  <a:pt x="270" y="160"/>
                  <a:pt x="270" y="162"/>
                  <a:pt x="270" y="164"/>
                </a:cubicBezTo>
                <a:cubicBezTo>
                  <a:pt x="270" y="170"/>
                  <a:pt x="270" y="176"/>
                  <a:pt x="270" y="182"/>
                </a:cubicBezTo>
                <a:cubicBezTo>
                  <a:pt x="250" y="200"/>
                  <a:pt x="230" y="218"/>
                  <a:pt x="210" y="236"/>
                </a:cubicBezTo>
                <a:cubicBezTo>
                  <a:pt x="214" y="224"/>
                  <a:pt x="217" y="212"/>
                  <a:pt x="221" y="200"/>
                </a:cubicBezTo>
                <a:close/>
                <a:moveTo>
                  <a:pt x="269" y="94"/>
                </a:moveTo>
                <a:cubicBezTo>
                  <a:pt x="261" y="105"/>
                  <a:pt x="251" y="116"/>
                  <a:pt x="242" y="126"/>
                </a:cubicBezTo>
                <a:cubicBezTo>
                  <a:pt x="245" y="114"/>
                  <a:pt x="248" y="103"/>
                  <a:pt x="251" y="91"/>
                </a:cubicBezTo>
                <a:cubicBezTo>
                  <a:pt x="257" y="84"/>
                  <a:pt x="263" y="77"/>
                  <a:pt x="269" y="69"/>
                </a:cubicBezTo>
                <a:cubicBezTo>
                  <a:pt x="269" y="78"/>
                  <a:pt x="269" y="86"/>
                  <a:pt x="269" y="94"/>
                </a:cubicBezTo>
                <a:close/>
                <a:moveTo>
                  <a:pt x="240" y="132"/>
                </a:moveTo>
                <a:cubicBezTo>
                  <a:pt x="250" y="122"/>
                  <a:pt x="260" y="111"/>
                  <a:pt x="269" y="99"/>
                </a:cubicBezTo>
                <a:cubicBezTo>
                  <a:pt x="269" y="108"/>
                  <a:pt x="270" y="117"/>
                  <a:pt x="270" y="126"/>
                </a:cubicBezTo>
                <a:cubicBezTo>
                  <a:pt x="269" y="126"/>
                  <a:pt x="269" y="126"/>
                  <a:pt x="269" y="126"/>
                </a:cubicBezTo>
                <a:cubicBezTo>
                  <a:pt x="257" y="138"/>
                  <a:pt x="245" y="150"/>
                  <a:pt x="232" y="161"/>
                </a:cubicBezTo>
                <a:cubicBezTo>
                  <a:pt x="235" y="151"/>
                  <a:pt x="237" y="142"/>
                  <a:pt x="240" y="132"/>
                </a:cubicBezTo>
                <a:close/>
                <a:moveTo>
                  <a:pt x="208" y="242"/>
                </a:moveTo>
                <a:cubicBezTo>
                  <a:pt x="229" y="223"/>
                  <a:pt x="249" y="205"/>
                  <a:pt x="270" y="186"/>
                </a:cubicBezTo>
                <a:cubicBezTo>
                  <a:pt x="270" y="197"/>
                  <a:pt x="270" y="207"/>
                  <a:pt x="269" y="216"/>
                </a:cubicBezTo>
                <a:cubicBezTo>
                  <a:pt x="247" y="234"/>
                  <a:pt x="223" y="252"/>
                  <a:pt x="199" y="269"/>
                </a:cubicBezTo>
                <a:cubicBezTo>
                  <a:pt x="202" y="260"/>
                  <a:pt x="205" y="251"/>
                  <a:pt x="208" y="242"/>
                </a:cubicBezTo>
                <a:close/>
                <a:moveTo>
                  <a:pt x="188" y="301"/>
                </a:moveTo>
                <a:cubicBezTo>
                  <a:pt x="191" y="292"/>
                  <a:pt x="195" y="283"/>
                  <a:pt x="198" y="274"/>
                </a:cubicBezTo>
                <a:cubicBezTo>
                  <a:pt x="222" y="257"/>
                  <a:pt x="246" y="239"/>
                  <a:pt x="269" y="220"/>
                </a:cubicBezTo>
                <a:cubicBezTo>
                  <a:pt x="269" y="223"/>
                  <a:pt x="269" y="226"/>
                  <a:pt x="269" y="228"/>
                </a:cubicBezTo>
                <a:cubicBezTo>
                  <a:pt x="269" y="228"/>
                  <a:pt x="269" y="247"/>
                  <a:pt x="269" y="247"/>
                </a:cubicBezTo>
                <a:cubicBezTo>
                  <a:pt x="242" y="265"/>
                  <a:pt x="216" y="286"/>
                  <a:pt x="192" y="308"/>
                </a:cubicBezTo>
                <a:cubicBezTo>
                  <a:pt x="192" y="308"/>
                  <a:pt x="191" y="308"/>
                  <a:pt x="191" y="309"/>
                </a:cubicBezTo>
                <a:cubicBezTo>
                  <a:pt x="190" y="307"/>
                  <a:pt x="188" y="304"/>
                  <a:pt x="187" y="302"/>
                </a:cubicBezTo>
                <a:cubicBezTo>
                  <a:pt x="188" y="302"/>
                  <a:pt x="188" y="301"/>
                  <a:pt x="188" y="301"/>
                </a:cubicBezTo>
                <a:close/>
                <a:moveTo>
                  <a:pt x="9" y="358"/>
                </a:moveTo>
                <a:cubicBezTo>
                  <a:pt x="12" y="350"/>
                  <a:pt x="16" y="343"/>
                  <a:pt x="19" y="335"/>
                </a:cubicBezTo>
                <a:cubicBezTo>
                  <a:pt x="20" y="335"/>
                  <a:pt x="20" y="335"/>
                  <a:pt x="20" y="334"/>
                </a:cubicBezTo>
                <a:cubicBezTo>
                  <a:pt x="21" y="334"/>
                  <a:pt x="21" y="333"/>
                  <a:pt x="21" y="333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21" y="331"/>
                  <a:pt x="21" y="330"/>
                  <a:pt x="21" y="330"/>
                </a:cubicBezTo>
                <a:cubicBezTo>
                  <a:pt x="43" y="308"/>
                  <a:pt x="68" y="288"/>
                  <a:pt x="94" y="271"/>
                </a:cubicBezTo>
                <a:cubicBezTo>
                  <a:pt x="94" y="294"/>
                  <a:pt x="94" y="294"/>
                  <a:pt x="94" y="294"/>
                </a:cubicBezTo>
                <a:cubicBezTo>
                  <a:pt x="66" y="314"/>
                  <a:pt x="39" y="336"/>
                  <a:pt x="15" y="361"/>
                </a:cubicBezTo>
                <a:cubicBezTo>
                  <a:pt x="13" y="360"/>
                  <a:pt x="11" y="359"/>
                  <a:pt x="9" y="358"/>
                </a:cubicBezTo>
                <a:close/>
                <a:moveTo>
                  <a:pt x="94" y="203"/>
                </a:moveTo>
                <a:cubicBezTo>
                  <a:pt x="83" y="210"/>
                  <a:pt x="72" y="217"/>
                  <a:pt x="61" y="224"/>
                </a:cubicBezTo>
                <a:cubicBezTo>
                  <a:pt x="63" y="218"/>
                  <a:pt x="66" y="211"/>
                  <a:pt x="68" y="204"/>
                </a:cubicBezTo>
                <a:cubicBezTo>
                  <a:pt x="77" y="197"/>
                  <a:pt x="85" y="190"/>
                  <a:pt x="94" y="183"/>
                </a:cubicBezTo>
                <a:cubicBezTo>
                  <a:pt x="94" y="190"/>
                  <a:pt x="94" y="197"/>
                  <a:pt x="94" y="203"/>
                </a:cubicBezTo>
                <a:close/>
                <a:moveTo>
                  <a:pt x="59" y="229"/>
                </a:moveTo>
                <a:cubicBezTo>
                  <a:pt x="71" y="222"/>
                  <a:pt x="83" y="214"/>
                  <a:pt x="94" y="207"/>
                </a:cubicBezTo>
                <a:cubicBezTo>
                  <a:pt x="94" y="210"/>
                  <a:pt x="94" y="213"/>
                  <a:pt x="94" y="216"/>
                </a:cubicBezTo>
                <a:cubicBezTo>
                  <a:pt x="94" y="218"/>
                  <a:pt x="94" y="219"/>
                  <a:pt x="94" y="221"/>
                </a:cubicBezTo>
                <a:cubicBezTo>
                  <a:pt x="80" y="231"/>
                  <a:pt x="65" y="242"/>
                  <a:pt x="51" y="252"/>
                </a:cubicBezTo>
                <a:cubicBezTo>
                  <a:pt x="54" y="245"/>
                  <a:pt x="57" y="237"/>
                  <a:pt x="59" y="229"/>
                </a:cubicBezTo>
                <a:close/>
                <a:moveTo>
                  <a:pt x="93" y="158"/>
                </a:moveTo>
                <a:cubicBezTo>
                  <a:pt x="88" y="163"/>
                  <a:pt x="83" y="168"/>
                  <a:pt x="78" y="173"/>
                </a:cubicBezTo>
                <a:cubicBezTo>
                  <a:pt x="83" y="157"/>
                  <a:pt x="88" y="141"/>
                  <a:pt x="92" y="126"/>
                </a:cubicBezTo>
                <a:cubicBezTo>
                  <a:pt x="92" y="136"/>
                  <a:pt x="93" y="147"/>
                  <a:pt x="93" y="158"/>
                </a:cubicBezTo>
                <a:close/>
                <a:moveTo>
                  <a:pt x="76" y="179"/>
                </a:moveTo>
                <a:cubicBezTo>
                  <a:pt x="82" y="173"/>
                  <a:pt x="88" y="168"/>
                  <a:pt x="93" y="162"/>
                </a:cubicBezTo>
                <a:cubicBezTo>
                  <a:pt x="94" y="168"/>
                  <a:pt x="94" y="174"/>
                  <a:pt x="94" y="179"/>
                </a:cubicBezTo>
                <a:cubicBezTo>
                  <a:pt x="86" y="186"/>
                  <a:pt x="78" y="192"/>
                  <a:pt x="70" y="199"/>
                </a:cubicBezTo>
                <a:cubicBezTo>
                  <a:pt x="72" y="192"/>
                  <a:pt x="74" y="186"/>
                  <a:pt x="76" y="179"/>
                </a:cubicBezTo>
                <a:close/>
                <a:moveTo>
                  <a:pt x="49" y="258"/>
                </a:moveTo>
                <a:cubicBezTo>
                  <a:pt x="64" y="247"/>
                  <a:pt x="79" y="236"/>
                  <a:pt x="94" y="225"/>
                </a:cubicBezTo>
                <a:cubicBezTo>
                  <a:pt x="94" y="232"/>
                  <a:pt x="94" y="239"/>
                  <a:pt x="94" y="246"/>
                </a:cubicBezTo>
                <a:cubicBezTo>
                  <a:pt x="74" y="261"/>
                  <a:pt x="55" y="276"/>
                  <a:pt x="36" y="292"/>
                </a:cubicBezTo>
                <a:cubicBezTo>
                  <a:pt x="41" y="280"/>
                  <a:pt x="45" y="269"/>
                  <a:pt x="49" y="258"/>
                </a:cubicBezTo>
                <a:close/>
                <a:moveTo>
                  <a:pt x="94" y="250"/>
                </a:moveTo>
                <a:cubicBezTo>
                  <a:pt x="94" y="255"/>
                  <a:pt x="94" y="260"/>
                  <a:pt x="94" y="265"/>
                </a:cubicBezTo>
                <a:cubicBezTo>
                  <a:pt x="94" y="265"/>
                  <a:pt x="94" y="268"/>
                  <a:pt x="94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68" y="284"/>
                  <a:pt x="45" y="302"/>
                  <a:pt x="24" y="323"/>
                </a:cubicBezTo>
                <a:cubicBezTo>
                  <a:pt x="27" y="314"/>
                  <a:pt x="31" y="306"/>
                  <a:pt x="34" y="298"/>
                </a:cubicBezTo>
                <a:cubicBezTo>
                  <a:pt x="53" y="281"/>
                  <a:pt x="73" y="265"/>
                  <a:pt x="94" y="250"/>
                </a:cubicBezTo>
                <a:close/>
                <a:moveTo>
                  <a:pt x="18" y="362"/>
                </a:moveTo>
                <a:cubicBezTo>
                  <a:pt x="42" y="339"/>
                  <a:pt x="67" y="317"/>
                  <a:pt x="94" y="298"/>
                </a:cubicBezTo>
                <a:cubicBezTo>
                  <a:pt x="94" y="318"/>
                  <a:pt x="94" y="318"/>
                  <a:pt x="94" y="318"/>
                </a:cubicBezTo>
                <a:cubicBezTo>
                  <a:pt x="73" y="335"/>
                  <a:pt x="53" y="352"/>
                  <a:pt x="33" y="370"/>
                </a:cubicBezTo>
                <a:cubicBezTo>
                  <a:pt x="28" y="367"/>
                  <a:pt x="23" y="365"/>
                  <a:pt x="18" y="362"/>
                </a:cubicBezTo>
                <a:close/>
                <a:moveTo>
                  <a:pt x="55" y="384"/>
                </a:moveTo>
                <a:cubicBezTo>
                  <a:pt x="49" y="380"/>
                  <a:pt x="43" y="376"/>
                  <a:pt x="36" y="371"/>
                </a:cubicBezTo>
                <a:cubicBezTo>
                  <a:pt x="55" y="354"/>
                  <a:pt x="74" y="338"/>
                  <a:pt x="94" y="322"/>
                </a:cubicBezTo>
                <a:cubicBezTo>
                  <a:pt x="94" y="345"/>
                  <a:pt x="94" y="345"/>
                  <a:pt x="94" y="345"/>
                </a:cubicBezTo>
                <a:cubicBezTo>
                  <a:pt x="79" y="355"/>
                  <a:pt x="65" y="365"/>
                  <a:pt x="51" y="375"/>
                </a:cubicBezTo>
                <a:cubicBezTo>
                  <a:pt x="50" y="376"/>
                  <a:pt x="50" y="377"/>
                  <a:pt x="50" y="377"/>
                </a:cubicBezTo>
                <a:cubicBezTo>
                  <a:pt x="51" y="378"/>
                  <a:pt x="52" y="378"/>
                  <a:pt x="53" y="378"/>
                </a:cubicBezTo>
                <a:cubicBezTo>
                  <a:pt x="66" y="368"/>
                  <a:pt x="80" y="358"/>
                  <a:pt x="94" y="349"/>
                </a:cubicBezTo>
                <a:cubicBezTo>
                  <a:pt x="94" y="364"/>
                  <a:pt x="94" y="364"/>
                  <a:pt x="94" y="364"/>
                </a:cubicBezTo>
                <a:cubicBezTo>
                  <a:pt x="93" y="364"/>
                  <a:pt x="93" y="364"/>
                  <a:pt x="92" y="364"/>
                </a:cubicBezTo>
                <a:cubicBezTo>
                  <a:pt x="82" y="372"/>
                  <a:pt x="72" y="380"/>
                  <a:pt x="62" y="388"/>
                </a:cubicBezTo>
                <a:cubicBezTo>
                  <a:pt x="60" y="387"/>
                  <a:pt x="58" y="385"/>
                  <a:pt x="55" y="384"/>
                </a:cubicBezTo>
                <a:close/>
                <a:moveTo>
                  <a:pt x="81" y="400"/>
                </a:moveTo>
                <a:cubicBezTo>
                  <a:pt x="85" y="396"/>
                  <a:pt x="89" y="393"/>
                  <a:pt x="92" y="389"/>
                </a:cubicBezTo>
                <a:cubicBezTo>
                  <a:pt x="92" y="388"/>
                  <a:pt x="92" y="387"/>
                  <a:pt x="92" y="387"/>
                </a:cubicBezTo>
                <a:cubicBezTo>
                  <a:pt x="91" y="386"/>
                  <a:pt x="90" y="386"/>
                  <a:pt x="89" y="387"/>
                </a:cubicBezTo>
                <a:cubicBezTo>
                  <a:pt x="86" y="391"/>
                  <a:pt x="82" y="395"/>
                  <a:pt x="78" y="398"/>
                </a:cubicBezTo>
                <a:cubicBezTo>
                  <a:pt x="74" y="395"/>
                  <a:pt x="69" y="393"/>
                  <a:pt x="65" y="390"/>
                </a:cubicBezTo>
                <a:cubicBezTo>
                  <a:pt x="75" y="382"/>
                  <a:pt x="84" y="375"/>
                  <a:pt x="94" y="367"/>
                </a:cubicBezTo>
                <a:cubicBezTo>
                  <a:pt x="94" y="404"/>
                  <a:pt x="94" y="404"/>
                  <a:pt x="94" y="404"/>
                </a:cubicBezTo>
                <a:cubicBezTo>
                  <a:pt x="94" y="404"/>
                  <a:pt x="94" y="405"/>
                  <a:pt x="94" y="405"/>
                </a:cubicBezTo>
                <a:cubicBezTo>
                  <a:pt x="94" y="405"/>
                  <a:pt x="94" y="405"/>
                  <a:pt x="94" y="406"/>
                </a:cubicBezTo>
                <a:cubicBezTo>
                  <a:pt x="89" y="404"/>
                  <a:pt x="85" y="402"/>
                  <a:pt x="81" y="400"/>
                </a:cubicBezTo>
                <a:close/>
                <a:moveTo>
                  <a:pt x="155" y="373"/>
                </a:moveTo>
                <a:cubicBezTo>
                  <a:pt x="139" y="383"/>
                  <a:pt x="121" y="394"/>
                  <a:pt x="100" y="403"/>
                </a:cubicBezTo>
                <a:cubicBezTo>
                  <a:pt x="100" y="293"/>
                  <a:pt x="100" y="293"/>
                  <a:pt x="100" y="293"/>
                </a:cubicBezTo>
                <a:cubicBezTo>
                  <a:pt x="101" y="292"/>
                  <a:pt x="102" y="291"/>
                  <a:pt x="104" y="290"/>
                </a:cubicBezTo>
                <a:cubicBezTo>
                  <a:pt x="105" y="290"/>
                  <a:pt x="105" y="289"/>
                  <a:pt x="104" y="288"/>
                </a:cubicBezTo>
                <a:cubicBezTo>
                  <a:pt x="104" y="287"/>
                  <a:pt x="103" y="287"/>
                  <a:pt x="102" y="288"/>
                </a:cubicBezTo>
                <a:cubicBezTo>
                  <a:pt x="101" y="288"/>
                  <a:pt x="101" y="289"/>
                  <a:pt x="100" y="289"/>
                </a:cubicBezTo>
                <a:cubicBezTo>
                  <a:pt x="100" y="265"/>
                  <a:pt x="100" y="265"/>
                  <a:pt x="100" y="265"/>
                </a:cubicBezTo>
                <a:cubicBezTo>
                  <a:pt x="100" y="258"/>
                  <a:pt x="100" y="252"/>
                  <a:pt x="100" y="245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36"/>
                  <a:pt x="100" y="227"/>
                  <a:pt x="100" y="219"/>
                </a:cubicBezTo>
                <a:cubicBezTo>
                  <a:pt x="100" y="218"/>
                  <a:pt x="100" y="217"/>
                  <a:pt x="100" y="216"/>
                </a:cubicBezTo>
                <a:cubicBezTo>
                  <a:pt x="100" y="186"/>
                  <a:pt x="100" y="156"/>
                  <a:pt x="98" y="126"/>
                </a:cubicBezTo>
                <a:cubicBezTo>
                  <a:pt x="103" y="140"/>
                  <a:pt x="109" y="154"/>
                  <a:pt x="116" y="168"/>
                </a:cubicBezTo>
                <a:cubicBezTo>
                  <a:pt x="143" y="224"/>
                  <a:pt x="170" y="280"/>
                  <a:pt x="197" y="337"/>
                </a:cubicBezTo>
                <a:cubicBezTo>
                  <a:pt x="197" y="336"/>
                  <a:pt x="196" y="336"/>
                  <a:pt x="195" y="336"/>
                </a:cubicBezTo>
                <a:cubicBezTo>
                  <a:pt x="194" y="336"/>
                  <a:pt x="194" y="336"/>
                  <a:pt x="193" y="337"/>
                </a:cubicBezTo>
                <a:cubicBezTo>
                  <a:pt x="193" y="337"/>
                  <a:pt x="193" y="338"/>
                  <a:pt x="193" y="339"/>
                </a:cubicBezTo>
                <a:cubicBezTo>
                  <a:pt x="193" y="339"/>
                  <a:pt x="193" y="340"/>
                  <a:pt x="194" y="340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197" y="341"/>
                  <a:pt x="198" y="340"/>
                  <a:pt x="199" y="340"/>
                </a:cubicBezTo>
                <a:cubicBezTo>
                  <a:pt x="199" y="341"/>
                  <a:pt x="200" y="342"/>
                  <a:pt x="200" y="343"/>
                </a:cubicBezTo>
                <a:cubicBezTo>
                  <a:pt x="199" y="343"/>
                  <a:pt x="199" y="343"/>
                  <a:pt x="199" y="344"/>
                </a:cubicBezTo>
                <a:cubicBezTo>
                  <a:pt x="198" y="345"/>
                  <a:pt x="198" y="347"/>
                  <a:pt x="200" y="348"/>
                </a:cubicBezTo>
                <a:cubicBezTo>
                  <a:pt x="201" y="349"/>
                  <a:pt x="201" y="349"/>
                  <a:pt x="202" y="350"/>
                </a:cubicBezTo>
                <a:cubicBezTo>
                  <a:pt x="186" y="355"/>
                  <a:pt x="171" y="364"/>
                  <a:pt x="155" y="373"/>
                </a:cubicBezTo>
                <a:close/>
                <a:moveTo>
                  <a:pt x="213" y="349"/>
                </a:moveTo>
                <a:cubicBezTo>
                  <a:pt x="213" y="348"/>
                  <a:pt x="212" y="347"/>
                  <a:pt x="210" y="347"/>
                </a:cubicBezTo>
                <a:cubicBezTo>
                  <a:pt x="210" y="347"/>
                  <a:pt x="209" y="347"/>
                  <a:pt x="209" y="346"/>
                </a:cubicBezTo>
                <a:cubicBezTo>
                  <a:pt x="207" y="343"/>
                  <a:pt x="205" y="339"/>
                  <a:pt x="203" y="336"/>
                </a:cubicBezTo>
                <a:cubicBezTo>
                  <a:pt x="225" y="317"/>
                  <a:pt x="247" y="299"/>
                  <a:pt x="269" y="281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269" y="306"/>
                  <a:pt x="268" y="306"/>
                  <a:pt x="268" y="307"/>
                </a:cubicBezTo>
                <a:cubicBezTo>
                  <a:pt x="251" y="322"/>
                  <a:pt x="235" y="337"/>
                  <a:pt x="220" y="353"/>
                </a:cubicBezTo>
                <a:cubicBezTo>
                  <a:pt x="218" y="352"/>
                  <a:pt x="216" y="350"/>
                  <a:pt x="213" y="349"/>
                </a:cubicBezTo>
                <a:close/>
                <a:moveTo>
                  <a:pt x="269" y="310"/>
                </a:moveTo>
                <a:cubicBezTo>
                  <a:pt x="269" y="336"/>
                  <a:pt x="269" y="336"/>
                  <a:pt x="269" y="336"/>
                </a:cubicBezTo>
                <a:cubicBezTo>
                  <a:pt x="269" y="336"/>
                  <a:pt x="268" y="336"/>
                  <a:pt x="268" y="336"/>
                </a:cubicBezTo>
                <a:cubicBezTo>
                  <a:pt x="257" y="345"/>
                  <a:pt x="247" y="354"/>
                  <a:pt x="236" y="364"/>
                </a:cubicBezTo>
                <a:cubicBezTo>
                  <a:pt x="232" y="361"/>
                  <a:pt x="227" y="358"/>
                  <a:pt x="222" y="355"/>
                </a:cubicBezTo>
                <a:cubicBezTo>
                  <a:pt x="238" y="339"/>
                  <a:pt x="253" y="324"/>
                  <a:pt x="269" y="310"/>
                </a:cubicBezTo>
                <a:close/>
                <a:moveTo>
                  <a:pt x="239" y="365"/>
                </a:moveTo>
                <a:cubicBezTo>
                  <a:pt x="249" y="356"/>
                  <a:pt x="259" y="348"/>
                  <a:pt x="269" y="339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4" y="365"/>
                  <a:pt x="259" y="370"/>
                  <a:pt x="254" y="375"/>
                </a:cubicBezTo>
                <a:cubicBezTo>
                  <a:pt x="249" y="372"/>
                  <a:pt x="244" y="369"/>
                  <a:pt x="239" y="365"/>
                </a:cubicBezTo>
                <a:close/>
                <a:moveTo>
                  <a:pt x="257" y="376"/>
                </a:moveTo>
                <a:cubicBezTo>
                  <a:pt x="261" y="372"/>
                  <a:pt x="265" y="368"/>
                  <a:pt x="269" y="364"/>
                </a:cubicBezTo>
                <a:cubicBezTo>
                  <a:pt x="269" y="380"/>
                  <a:pt x="269" y="380"/>
                  <a:pt x="269" y="380"/>
                </a:cubicBezTo>
                <a:cubicBezTo>
                  <a:pt x="269" y="380"/>
                  <a:pt x="270" y="381"/>
                  <a:pt x="270" y="381"/>
                </a:cubicBezTo>
                <a:cubicBezTo>
                  <a:pt x="270" y="381"/>
                  <a:pt x="269" y="381"/>
                  <a:pt x="269" y="382"/>
                </a:cubicBezTo>
                <a:cubicBezTo>
                  <a:pt x="265" y="380"/>
                  <a:pt x="261" y="378"/>
                  <a:pt x="257" y="376"/>
                </a:cubicBezTo>
                <a:close/>
                <a:moveTo>
                  <a:pt x="398" y="325"/>
                </a:moveTo>
                <a:cubicBezTo>
                  <a:pt x="398" y="325"/>
                  <a:pt x="398" y="324"/>
                  <a:pt x="398" y="324"/>
                </a:cubicBezTo>
                <a:cubicBezTo>
                  <a:pt x="399" y="323"/>
                  <a:pt x="400" y="322"/>
                  <a:pt x="400" y="320"/>
                </a:cubicBezTo>
                <a:cubicBezTo>
                  <a:pt x="399" y="319"/>
                  <a:pt x="397" y="318"/>
                  <a:pt x="396" y="318"/>
                </a:cubicBezTo>
                <a:cubicBezTo>
                  <a:pt x="396" y="318"/>
                  <a:pt x="395" y="318"/>
                  <a:pt x="395" y="318"/>
                </a:cubicBezTo>
                <a:cubicBezTo>
                  <a:pt x="395" y="318"/>
                  <a:pt x="394" y="317"/>
                  <a:pt x="394" y="316"/>
                </a:cubicBezTo>
                <a:cubicBezTo>
                  <a:pt x="409" y="307"/>
                  <a:pt x="424" y="297"/>
                  <a:pt x="438" y="288"/>
                </a:cubicBezTo>
                <a:cubicBezTo>
                  <a:pt x="438" y="303"/>
                  <a:pt x="438" y="303"/>
                  <a:pt x="438" y="303"/>
                </a:cubicBezTo>
                <a:cubicBezTo>
                  <a:pt x="428" y="312"/>
                  <a:pt x="417" y="321"/>
                  <a:pt x="406" y="329"/>
                </a:cubicBezTo>
                <a:cubicBezTo>
                  <a:pt x="403" y="328"/>
                  <a:pt x="401" y="327"/>
                  <a:pt x="398" y="325"/>
                </a:cubicBezTo>
                <a:close/>
                <a:moveTo>
                  <a:pt x="402" y="225"/>
                </a:moveTo>
                <a:cubicBezTo>
                  <a:pt x="415" y="218"/>
                  <a:pt x="428" y="209"/>
                  <a:pt x="439" y="199"/>
                </a:cubicBezTo>
                <a:cubicBezTo>
                  <a:pt x="439" y="202"/>
                  <a:pt x="439" y="205"/>
                  <a:pt x="439" y="208"/>
                </a:cubicBezTo>
                <a:cubicBezTo>
                  <a:pt x="439" y="213"/>
                  <a:pt x="439" y="219"/>
                  <a:pt x="439" y="224"/>
                </a:cubicBezTo>
                <a:cubicBezTo>
                  <a:pt x="423" y="236"/>
                  <a:pt x="406" y="247"/>
                  <a:pt x="388" y="255"/>
                </a:cubicBezTo>
                <a:cubicBezTo>
                  <a:pt x="392" y="245"/>
                  <a:pt x="397" y="235"/>
                  <a:pt x="402" y="225"/>
                </a:cubicBezTo>
                <a:close/>
                <a:moveTo>
                  <a:pt x="438" y="284"/>
                </a:moveTo>
                <a:cubicBezTo>
                  <a:pt x="423" y="294"/>
                  <a:pt x="408" y="304"/>
                  <a:pt x="393" y="313"/>
                </a:cubicBezTo>
                <a:cubicBezTo>
                  <a:pt x="389" y="306"/>
                  <a:pt x="386" y="298"/>
                  <a:pt x="383" y="290"/>
                </a:cubicBezTo>
                <a:cubicBezTo>
                  <a:pt x="383" y="290"/>
                  <a:pt x="383" y="290"/>
                  <a:pt x="383" y="290"/>
                </a:cubicBezTo>
                <a:cubicBezTo>
                  <a:pt x="401" y="278"/>
                  <a:pt x="420" y="267"/>
                  <a:pt x="438" y="255"/>
                </a:cubicBezTo>
                <a:lnTo>
                  <a:pt x="438" y="284"/>
                </a:lnTo>
                <a:close/>
                <a:moveTo>
                  <a:pt x="438" y="307"/>
                </a:moveTo>
                <a:cubicBezTo>
                  <a:pt x="439" y="325"/>
                  <a:pt x="439" y="325"/>
                  <a:pt x="439" y="325"/>
                </a:cubicBezTo>
                <a:cubicBezTo>
                  <a:pt x="431" y="327"/>
                  <a:pt x="425" y="331"/>
                  <a:pt x="420" y="336"/>
                </a:cubicBezTo>
                <a:cubicBezTo>
                  <a:pt x="416" y="334"/>
                  <a:pt x="413" y="333"/>
                  <a:pt x="409" y="331"/>
                </a:cubicBezTo>
                <a:cubicBezTo>
                  <a:pt x="419" y="323"/>
                  <a:pt x="429" y="315"/>
                  <a:pt x="438" y="307"/>
                </a:cubicBezTo>
                <a:close/>
                <a:moveTo>
                  <a:pt x="423" y="337"/>
                </a:moveTo>
                <a:cubicBezTo>
                  <a:pt x="427" y="333"/>
                  <a:pt x="433" y="330"/>
                  <a:pt x="439" y="329"/>
                </a:cubicBezTo>
                <a:cubicBezTo>
                  <a:pt x="439" y="343"/>
                  <a:pt x="439" y="343"/>
                  <a:pt x="439" y="343"/>
                </a:cubicBezTo>
                <a:cubicBezTo>
                  <a:pt x="433" y="341"/>
                  <a:pt x="428" y="339"/>
                  <a:pt x="423" y="337"/>
                </a:cubicBezTo>
                <a:close/>
                <a:moveTo>
                  <a:pt x="460" y="174"/>
                </a:moveTo>
                <a:cubicBezTo>
                  <a:pt x="487" y="217"/>
                  <a:pt x="514" y="260"/>
                  <a:pt x="541" y="303"/>
                </a:cubicBezTo>
                <a:cubicBezTo>
                  <a:pt x="525" y="307"/>
                  <a:pt x="511" y="313"/>
                  <a:pt x="496" y="320"/>
                </a:cubicBezTo>
                <a:cubicBezTo>
                  <a:pt x="481" y="327"/>
                  <a:pt x="465" y="335"/>
                  <a:pt x="445" y="341"/>
                </a:cubicBezTo>
                <a:cubicBezTo>
                  <a:pt x="445" y="284"/>
                  <a:pt x="445" y="284"/>
                  <a:pt x="445" y="284"/>
                </a:cubicBezTo>
                <a:cubicBezTo>
                  <a:pt x="445" y="283"/>
                  <a:pt x="445" y="283"/>
                  <a:pt x="445" y="282"/>
                </a:cubicBezTo>
                <a:cubicBezTo>
                  <a:pt x="445" y="282"/>
                  <a:pt x="445" y="243"/>
                  <a:pt x="445" y="243"/>
                </a:cubicBezTo>
                <a:cubicBezTo>
                  <a:pt x="445" y="232"/>
                  <a:pt x="445" y="220"/>
                  <a:pt x="445" y="208"/>
                </a:cubicBezTo>
                <a:cubicBezTo>
                  <a:pt x="445" y="203"/>
                  <a:pt x="445" y="198"/>
                  <a:pt x="445" y="193"/>
                </a:cubicBezTo>
                <a:cubicBezTo>
                  <a:pt x="445" y="192"/>
                  <a:pt x="445" y="192"/>
                  <a:pt x="445" y="191"/>
                </a:cubicBezTo>
                <a:cubicBezTo>
                  <a:pt x="445" y="185"/>
                  <a:pt x="445" y="179"/>
                  <a:pt x="444" y="173"/>
                </a:cubicBezTo>
                <a:cubicBezTo>
                  <a:pt x="445" y="173"/>
                  <a:pt x="446" y="173"/>
                  <a:pt x="446" y="172"/>
                </a:cubicBezTo>
                <a:cubicBezTo>
                  <a:pt x="447" y="172"/>
                  <a:pt x="447" y="171"/>
                  <a:pt x="447" y="170"/>
                </a:cubicBezTo>
                <a:cubicBezTo>
                  <a:pt x="446" y="169"/>
                  <a:pt x="445" y="169"/>
                  <a:pt x="445" y="170"/>
                </a:cubicBezTo>
                <a:cubicBezTo>
                  <a:pt x="444" y="161"/>
                  <a:pt x="444" y="153"/>
                  <a:pt x="443" y="145"/>
                </a:cubicBezTo>
                <a:cubicBezTo>
                  <a:pt x="448" y="155"/>
                  <a:pt x="454" y="165"/>
                  <a:pt x="460" y="174"/>
                </a:cubicBezTo>
                <a:close/>
                <a:moveTo>
                  <a:pt x="437" y="144"/>
                </a:moveTo>
                <a:cubicBezTo>
                  <a:pt x="437" y="154"/>
                  <a:pt x="438" y="164"/>
                  <a:pt x="438" y="173"/>
                </a:cubicBezTo>
                <a:cubicBezTo>
                  <a:pt x="432" y="177"/>
                  <a:pt x="425" y="181"/>
                  <a:pt x="419" y="185"/>
                </a:cubicBezTo>
                <a:cubicBezTo>
                  <a:pt x="426" y="170"/>
                  <a:pt x="432" y="156"/>
                  <a:pt x="437" y="144"/>
                </a:cubicBezTo>
                <a:close/>
                <a:moveTo>
                  <a:pt x="417" y="191"/>
                </a:moveTo>
                <a:cubicBezTo>
                  <a:pt x="424" y="186"/>
                  <a:pt x="431" y="181"/>
                  <a:pt x="438" y="177"/>
                </a:cubicBezTo>
                <a:cubicBezTo>
                  <a:pt x="438" y="183"/>
                  <a:pt x="439" y="189"/>
                  <a:pt x="439" y="194"/>
                </a:cubicBezTo>
                <a:cubicBezTo>
                  <a:pt x="428" y="205"/>
                  <a:pt x="417" y="213"/>
                  <a:pt x="404" y="220"/>
                </a:cubicBezTo>
                <a:cubicBezTo>
                  <a:pt x="408" y="210"/>
                  <a:pt x="413" y="200"/>
                  <a:pt x="417" y="191"/>
                </a:cubicBezTo>
                <a:close/>
                <a:moveTo>
                  <a:pt x="386" y="259"/>
                </a:moveTo>
                <a:cubicBezTo>
                  <a:pt x="404" y="251"/>
                  <a:pt x="422" y="241"/>
                  <a:pt x="439" y="228"/>
                </a:cubicBezTo>
                <a:cubicBezTo>
                  <a:pt x="438" y="233"/>
                  <a:pt x="438" y="238"/>
                  <a:pt x="438" y="243"/>
                </a:cubicBezTo>
                <a:cubicBezTo>
                  <a:pt x="438" y="243"/>
                  <a:pt x="438" y="252"/>
                  <a:pt x="438" y="252"/>
                </a:cubicBezTo>
                <a:cubicBezTo>
                  <a:pt x="419" y="263"/>
                  <a:pt x="400" y="275"/>
                  <a:pt x="381" y="287"/>
                </a:cubicBezTo>
                <a:cubicBezTo>
                  <a:pt x="380" y="284"/>
                  <a:pt x="379" y="280"/>
                  <a:pt x="377" y="277"/>
                </a:cubicBezTo>
                <a:cubicBezTo>
                  <a:pt x="380" y="271"/>
                  <a:pt x="383" y="265"/>
                  <a:pt x="386" y="259"/>
                </a:cubicBezTo>
                <a:close/>
                <a:moveTo>
                  <a:pt x="294" y="75"/>
                </a:moveTo>
                <a:cubicBezTo>
                  <a:pt x="310" y="109"/>
                  <a:pt x="326" y="155"/>
                  <a:pt x="343" y="201"/>
                </a:cubicBezTo>
                <a:cubicBezTo>
                  <a:pt x="358" y="242"/>
                  <a:pt x="372" y="284"/>
                  <a:pt x="387" y="317"/>
                </a:cubicBezTo>
                <a:cubicBezTo>
                  <a:pt x="387" y="317"/>
                  <a:pt x="386" y="318"/>
                  <a:pt x="385" y="318"/>
                </a:cubicBezTo>
                <a:cubicBezTo>
                  <a:pt x="384" y="319"/>
                  <a:pt x="384" y="320"/>
                  <a:pt x="385" y="320"/>
                </a:cubicBezTo>
                <a:cubicBezTo>
                  <a:pt x="385" y="321"/>
                  <a:pt x="386" y="321"/>
                  <a:pt x="387" y="321"/>
                </a:cubicBezTo>
                <a:cubicBezTo>
                  <a:pt x="387" y="320"/>
                  <a:pt x="388" y="320"/>
                  <a:pt x="389" y="320"/>
                </a:cubicBezTo>
                <a:cubicBezTo>
                  <a:pt x="389" y="320"/>
                  <a:pt x="389" y="320"/>
                  <a:pt x="389" y="320"/>
                </a:cubicBezTo>
                <a:cubicBezTo>
                  <a:pt x="370" y="326"/>
                  <a:pt x="354" y="336"/>
                  <a:pt x="336" y="346"/>
                </a:cubicBezTo>
                <a:cubicBezTo>
                  <a:pt x="318" y="357"/>
                  <a:pt x="299" y="369"/>
                  <a:pt x="276" y="379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6" y="210"/>
                  <a:pt x="276" y="188"/>
                  <a:pt x="276" y="164"/>
                </a:cubicBezTo>
                <a:cubicBezTo>
                  <a:pt x="276" y="118"/>
                  <a:pt x="275" y="67"/>
                  <a:pt x="274" y="28"/>
                </a:cubicBezTo>
                <a:cubicBezTo>
                  <a:pt x="279" y="44"/>
                  <a:pt x="286" y="60"/>
                  <a:pt x="294" y="75"/>
                </a:cubicBezTo>
                <a:close/>
                <a:moveTo>
                  <a:pt x="267" y="28"/>
                </a:moveTo>
                <a:cubicBezTo>
                  <a:pt x="268" y="40"/>
                  <a:pt x="268" y="52"/>
                  <a:pt x="269" y="65"/>
                </a:cubicBezTo>
                <a:cubicBezTo>
                  <a:pt x="268" y="65"/>
                  <a:pt x="268" y="66"/>
                  <a:pt x="268" y="66"/>
                </a:cubicBezTo>
                <a:cubicBezTo>
                  <a:pt x="263" y="72"/>
                  <a:pt x="258" y="78"/>
                  <a:pt x="253" y="84"/>
                </a:cubicBezTo>
                <a:cubicBezTo>
                  <a:pt x="258" y="65"/>
                  <a:pt x="263" y="46"/>
                  <a:pt x="267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72540" y="2343150"/>
            <a:ext cx="5448935" cy="291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  <a:p>
            <a:pPr marL="342900" indent="-3429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单击此处添加本章节的简要内容。单击此处添加本章节的简要内容。</a:t>
            </a:r>
          </a:p>
          <a:p>
            <a:pPr marL="342900" indent="-3429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本模板精心设计，模板所有素材均可自由编辑替换移动。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203"/>
          <p:cNvGrpSpPr/>
          <p:nvPr/>
        </p:nvGrpSpPr>
        <p:grpSpPr>
          <a:xfrm>
            <a:off x="1443355" y="2210435"/>
            <a:ext cx="3310255" cy="2576195"/>
            <a:chOff x="7297905" y="2319337"/>
            <a:chExt cx="1132138" cy="88106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5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532505" y="3544570"/>
            <a:ext cx="7847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21710" y="2461895"/>
            <a:ext cx="7847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448935" y="3479165"/>
            <a:ext cx="390715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176" name="椭圆 31"/>
          <p:cNvSpPr/>
          <p:nvPr/>
        </p:nvSpPr>
        <p:spPr>
          <a:xfrm rot="16200000">
            <a:off x="2304376" y="1405893"/>
            <a:ext cx="2862299" cy="54680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37310" y="2923540"/>
            <a:ext cx="4795520" cy="2433320"/>
          </a:xfrm>
          <a:prstGeom prst="roundRect">
            <a:avLst/>
          </a:prstGeom>
          <a:blipFill rotWithShape="1">
            <a:blip r:embed="rId3"/>
            <a:stretch>
              <a:fillRect t="-25000" b="-2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809740" y="2821940"/>
            <a:ext cx="441198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5210" y="1159510"/>
            <a:ext cx="7847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2" grpId="0" animBg="1"/>
      <p:bldP spid="5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 rot="9860699">
            <a:off x="1166495" y="2057400"/>
            <a:ext cx="1655445" cy="1248410"/>
            <a:chOff x="1011" y="1724"/>
            <a:chExt cx="1157" cy="87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1" y="1724"/>
              <a:ext cx="115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1709" y="2146"/>
              <a:ext cx="453" cy="290"/>
            </a:xfrm>
            <a:custGeom>
              <a:avLst/>
              <a:gdLst>
                <a:gd name="T0" fmla="*/ 80 w 80"/>
                <a:gd name="T1" fmla="*/ 15 h 51"/>
                <a:gd name="T2" fmla="*/ 80 w 80"/>
                <a:gd name="T3" fmla="*/ 15 h 51"/>
                <a:gd name="T4" fmla="*/ 79 w 80"/>
                <a:gd name="T5" fmla="*/ 16 h 51"/>
                <a:gd name="T6" fmla="*/ 20 w 80"/>
                <a:gd name="T7" fmla="*/ 50 h 51"/>
                <a:gd name="T8" fmla="*/ 19 w 80"/>
                <a:gd name="T9" fmla="*/ 51 h 51"/>
                <a:gd name="T10" fmla="*/ 18 w 80"/>
                <a:gd name="T11" fmla="*/ 50 h 51"/>
                <a:gd name="T12" fmla="*/ 0 w 80"/>
                <a:gd name="T13" fmla="*/ 33 h 51"/>
                <a:gd name="T14" fmla="*/ 1 w 80"/>
                <a:gd name="T15" fmla="*/ 32 h 51"/>
                <a:gd name="T16" fmla="*/ 3 w 80"/>
                <a:gd name="T17" fmla="*/ 31 h 51"/>
                <a:gd name="T18" fmla="*/ 19 w 80"/>
                <a:gd name="T19" fmla="*/ 46 h 51"/>
                <a:gd name="T20" fmla="*/ 74 w 80"/>
                <a:gd name="T21" fmla="*/ 15 h 51"/>
                <a:gd name="T22" fmla="*/ 45 w 80"/>
                <a:gd name="T23" fmla="*/ 4 h 51"/>
                <a:gd name="T24" fmla="*/ 3 w 80"/>
                <a:gd name="T25" fmla="*/ 31 h 51"/>
                <a:gd name="T26" fmla="*/ 10 w 80"/>
                <a:gd name="T27" fmla="*/ 27 h 51"/>
                <a:gd name="T28" fmla="*/ 11 w 80"/>
                <a:gd name="T29" fmla="*/ 25 h 51"/>
                <a:gd name="T30" fmla="*/ 11 w 80"/>
                <a:gd name="T31" fmla="*/ 24 h 51"/>
                <a:gd name="T32" fmla="*/ 10 w 80"/>
                <a:gd name="T33" fmla="*/ 22 h 51"/>
                <a:gd name="T34" fmla="*/ 44 w 80"/>
                <a:gd name="T35" fmla="*/ 0 h 51"/>
                <a:gd name="T36" fmla="*/ 46 w 80"/>
                <a:gd name="T37" fmla="*/ 0 h 51"/>
                <a:gd name="T38" fmla="*/ 79 w 80"/>
                <a:gd name="T39" fmla="*/ 13 h 51"/>
                <a:gd name="T40" fmla="*/ 80 w 80"/>
                <a:gd name="T4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51">
                  <a:moveTo>
                    <a:pt x="80" y="15"/>
                  </a:move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6"/>
                    <a:pt x="79" y="1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6"/>
                    <a:pt x="11" y="26"/>
                    <a:pt x="11" y="25"/>
                  </a:cubicBezTo>
                  <a:cubicBezTo>
                    <a:pt x="11" y="25"/>
                    <a:pt x="11" y="25"/>
                    <a:pt x="11" y="24"/>
                  </a:cubicBezTo>
                  <a:cubicBezTo>
                    <a:pt x="11" y="24"/>
                    <a:pt x="10" y="24"/>
                    <a:pt x="10" y="2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4"/>
                    <a:pt x="8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663" y="1912"/>
              <a:ext cx="335" cy="234"/>
            </a:xfrm>
            <a:custGeom>
              <a:avLst/>
              <a:gdLst>
                <a:gd name="T0" fmla="*/ 59 w 59"/>
                <a:gd name="T1" fmla="*/ 2 h 41"/>
                <a:gd name="T2" fmla="*/ 59 w 59"/>
                <a:gd name="T3" fmla="*/ 2 h 41"/>
                <a:gd name="T4" fmla="*/ 58 w 59"/>
                <a:gd name="T5" fmla="*/ 4 h 41"/>
                <a:gd name="T6" fmla="*/ 8 w 59"/>
                <a:gd name="T7" fmla="*/ 41 h 41"/>
                <a:gd name="T8" fmla="*/ 6 w 59"/>
                <a:gd name="T9" fmla="*/ 38 h 41"/>
                <a:gd name="T10" fmla="*/ 51 w 59"/>
                <a:gd name="T11" fmla="*/ 5 h 41"/>
                <a:gd name="T12" fmla="*/ 30 w 59"/>
                <a:gd name="T13" fmla="*/ 7 h 41"/>
                <a:gd name="T14" fmla="*/ 3 w 59"/>
                <a:gd name="T15" fmla="*/ 32 h 41"/>
                <a:gd name="T16" fmla="*/ 0 w 59"/>
                <a:gd name="T17" fmla="*/ 29 h 41"/>
                <a:gd name="T18" fmla="*/ 27 w 59"/>
                <a:gd name="T19" fmla="*/ 4 h 41"/>
                <a:gd name="T20" fmla="*/ 29 w 59"/>
                <a:gd name="T21" fmla="*/ 3 h 41"/>
                <a:gd name="T22" fmla="*/ 57 w 59"/>
                <a:gd name="T23" fmla="*/ 1 h 41"/>
                <a:gd name="T24" fmla="*/ 59 w 59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1">
                  <a:moveTo>
                    <a:pt x="59" y="2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9" y="4"/>
                    <a:pt x="58" y="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1" y="30"/>
                    <a:pt x="0" y="29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9" y="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97" y="2271"/>
              <a:ext cx="74" cy="57"/>
            </a:xfrm>
            <a:custGeom>
              <a:avLst/>
              <a:gdLst>
                <a:gd name="T0" fmla="*/ 13 w 13"/>
                <a:gd name="T1" fmla="*/ 2 h 10"/>
                <a:gd name="T2" fmla="*/ 13 w 13"/>
                <a:gd name="T3" fmla="*/ 3 h 10"/>
                <a:gd name="T4" fmla="*/ 12 w 13"/>
                <a:gd name="T5" fmla="*/ 5 h 10"/>
                <a:gd name="T6" fmla="*/ 5 w 13"/>
                <a:gd name="T7" fmla="*/ 9 h 10"/>
                <a:gd name="T8" fmla="*/ 3 w 13"/>
                <a:gd name="T9" fmla="*/ 10 h 10"/>
                <a:gd name="T10" fmla="*/ 3 w 13"/>
                <a:gd name="T11" fmla="*/ 9 h 10"/>
                <a:gd name="T12" fmla="*/ 2 w 13"/>
                <a:gd name="T13" fmla="*/ 9 h 10"/>
                <a:gd name="T14" fmla="*/ 1 w 13"/>
                <a:gd name="T15" fmla="*/ 10 h 10"/>
                <a:gd name="T16" fmla="*/ 1 w 13"/>
                <a:gd name="T17" fmla="*/ 8 h 10"/>
                <a:gd name="T18" fmla="*/ 1 w 13"/>
                <a:gd name="T19" fmla="*/ 7 h 10"/>
                <a:gd name="T20" fmla="*/ 1 w 13"/>
                <a:gd name="T21" fmla="*/ 7 h 10"/>
                <a:gd name="T22" fmla="*/ 3 w 13"/>
                <a:gd name="T23" fmla="*/ 6 h 10"/>
                <a:gd name="T24" fmla="*/ 12 w 13"/>
                <a:gd name="T25" fmla="*/ 0 h 10"/>
                <a:gd name="T26" fmla="*/ 13 w 13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13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686" y="2146"/>
              <a:ext cx="79" cy="159"/>
            </a:xfrm>
            <a:custGeom>
              <a:avLst/>
              <a:gdLst>
                <a:gd name="T0" fmla="*/ 14 w 14"/>
                <a:gd name="T1" fmla="*/ 22 h 28"/>
                <a:gd name="T2" fmla="*/ 5 w 14"/>
                <a:gd name="T3" fmla="*/ 28 h 28"/>
                <a:gd name="T4" fmla="*/ 11 w 14"/>
                <a:gd name="T5" fmla="*/ 24 h 28"/>
                <a:gd name="T6" fmla="*/ 1 w 14"/>
                <a:gd name="T7" fmla="*/ 3 h 28"/>
                <a:gd name="T8" fmla="*/ 0 w 14"/>
                <a:gd name="T9" fmla="*/ 1 h 28"/>
                <a:gd name="T10" fmla="*/ 0 w 14"/>
                <a:gd name="T11" fmla="*/ 1 h 28"/>
                <a:gd name="T12" fmla="*/ 1 w 14"/>
                <a:gd name="T13" fmla="*/ 1 h 28"/>
                <a:gd name="T14" fmla="*/ 3 w 14"/>
                <a:gd name="T15" fmla="*/ 1 h 28"/>
                <a:gd name="T16" fmla="*/ 4 w 14"/>
                <a:gd name="T17" fmla="*/ 0 h 28"/>
                <a:gd name="T18" fmla="*/ 5 w 14"/>
                <a:gd name="T19" fmla="*/ 1 h 28"/>
                <a:gd name="T20" fmla="*/ 14 w 14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8">
                  <a:moveTo>
                    <a:pt x="14" y="2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6" y="12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9" y="10"/>
                    <a:pt x="13" y="18"/>
                    <a:pt x="14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703" y="2322"/>
              <a:ext cx="11" cy="12"/>
            </a:xfrm>
            <a:custGeom>
              <a:avLst/>
              <a:gdLst>
                <a:gd name="T0" fmla="*/ 11 w 11"/>
                <a:gd name="T1" fmla="*/ 0 h 12"/>
                <a:gd name="T2" fmla="*/ 11 w 11"/>
                <a:gd name="T3" fmla="*/ 6 h 12"/>
                <a:gd name="T4" fmla="*/ 6 w 11"/>
                <a:gd name="T5" fmla="*/ 12 h 12"/>
                <a:gd name="T6" fmla="*/ 0 w 11"/>
                <a:gd name="T7" fmla="*/ 6 h 12"/>
                <a:gd name="T8" fmla="*/ 6 w 11"/>
                <a:gd name="T9" fmla="*/ 0 h 12"/>
                <a:gd name="T10" fmla="*/ 11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1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414" y="1724"/>
              <a:ext cx="300" cy="342"/>
            </a:xfrm>
            <a:custGeom>
              <a:avLst/>
              <a:gdLst>
                <a:gd name="T0" fmla="*/ 53 w 53"/>
                <a:gd name="T1" fmla="*/ 24 h 60"/>
                <a:gd name="T2" fmla="*/ 52 w 53"/>
                <a:gd name="T3" fmla="*/ 27 h 60"/>
                <a:gd name="T4" fmla="*/ 27 w 53"/>
                <a:gd name="T5" fmla="*/ 45 h 60"/>
                <a:gd name="T6" fmla="*/ 24 w 53"/>
                <a:gd name="T7" fmla="*/ 44 h 60"/>
                <a:gd name="T8" fmla="*/ 22 w 53"/>
                <a:gd name="T9" fmla="*/ 44 h 60"/>
                <a:gd name="T10" fmla="*/ 49 w 53"/>
                <a:gd name="T11" fmla="*/ 24 h 60"/>
                <a:gd name="T12" fmla="*/ 41 w 53"/>
                <a:gd name="T13" fmla="*/ 4 h 60"/>
                <a:gd name="T14" fmla="*/ 4 w 53"/>
                <a:gd name="T15" fmla="*/ 24 h 60"/>
                <a:gd name="T16" fmla="*/ 5 w 53"/>
                <a:gd name="T17" fmla="*/ 57 h 60"/>
                <a:gd name="T18" fmla="*/ 1 w 53"/>
                <a:gd name="T19" fmla="*/ 60 h 60"/>
                <a:gd name="T20" fmla="*/ 0 w 53"/>
                <a:gd name="T21" fmla="*/ 23 h 60"/>
                <a:gd name="T22" fmla="*/ 1 w 53"/>
                <a:gd name="T23" fmla="*/ 22 h 60"/>
                <a:gd name="T24" fmla="*/ 41 w 53"/>
                <a:gd name="T25" fmla="*/ 0 h 60"/>
                <a:gd name="T26" fmla="*/ 43 w 53"/>
                <a:gd name="T27" fmla="*/ 0 h 60"/>
                <a:gd name="T28" fmla="*/ 44 w 53"/>
                <a:gd name="T29" fmla="*/ 1 h 60"/>
                <a:gd name="T30" fmla="*/ 53 w 53"/>
                <a:gd name="T31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60">
                  <a:moveTo>
                    <a:pt x="53" y="24"/>
                  </a:moveTo>
                  <a:cubicBezTo>
                    <a:pt x="53" y="25"/>
                    <a:pt x="53" y="26"/>
                    <a:pt x="52" y="2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5"/>
                    <a:pt x="25" y="44"/>
                    <a:pt x="24" y="44"/>
                  </a:cubicBezTo>
                  <a:cubicBezTo>
                    <a:pt x="23" y="43"/>
                    <a:pt x="23" y="43"/>
                    <a:pt x="22" y="4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1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lnTo>
                    <a:pt x="5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3" y="2311"/>
              <a:ext cx="386" cy="274"/>
            </a:xfrm>
            <a:custGeom>
              <a:avLst/>
              <a:gdLst>
                <a:gd name="T0" fmla="*/ 68 w 68"/>
                <a:gd name="T1" fmla="*/ 4 h 48"/>
                <a:gd name="T2" fmla="*/ 0 w 68"/>
                <a:gd name="T3" fmla="*/ 48 h 48"/>
                <a:gd name="T4" fmla="*/ 1 w 68"/>
                <a:gd name="T5" fmla="*/ 46 h 48"/>
                <a:gd name="T6" fmla="*/ 1 w 68"/>
                <a:gd name="T7" fmla="*/ 46 h 48"/>
                <a:gd name="T8" fmla="*/ 1 w 68"/>
                <a:gd name="T9" fmla="*/ 43 h 48"/>
                <a:gd name="T10" fmla="*/ 67 w 68"/>
                <a:gd name="T11" fmla="*/ 0 h 48"/>
                <a:gd name="T12" fmla="*/ 67 w 68"/>
                <a:gd name="T13" fmla="*/ 1 h 48"/>
                <a:gd name="T14" fmla="*/ 67 w 68"/>
                <a:gd name="T15" fmla="*/ 3 h 48"/>
                <a:gd name="T16" fmla="*/ 68 w 68"/>
                <a:gd name="T1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8">
                  <a:moveTo>
                    <a:pt x="68" y="4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47"/>
                    <a:pt x="1" y="47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4"/>
                    <a:pt x="1" y="4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1"/>
                    <a:pt x="67" y="1"/>
                  </a:cubicBezTo>
                  <a:cubicBezTo>
                    <a:pt x="66" y="2"/>
                    <a:pt x="67" y="3"/>
                    <a:pt x="67" y="3"/>
                  </a:cubicBezTo>
                  <a:lnTo>
                    <a:pt x="6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680" y="2129"/>
              <a:ext cx="29" cy="22"/>
            </a:xfrm>
            <a:custGeom>
              <a:avLst/>
              <a:gdLst>
                <a:gd name="T0" fmla="*/ 5 w 5"/>
                <a:gd name="T1" fmla="*/ 3 h 4"/>
                <a:gd name="T2" fmla="*/ 4 w 5"/>
                <a:gd name="T3" fmla="*/ 4 h 4"/>
                <a:gd name="T4" fmla="*/ 2 w 5"/>
                <a:gd name="T5" fmla="*/ 4 h 4"/>
                <a:gd name="T6" fmla="*/ 1 w 5"/>
                <a:gd name="T7" fmla="*/ 4 h 4"/>
                <a:gd name="T8" fmla="*/ 1 w 5"/>
                <a:gd name="T9" fmla="*/ 1 h 4"/>
                <a:gd name="T10" fmla="*/ 3 w 5"/>
                <a:gd name="T11" fmla="*/ 0 h 4"/>
                <a:gd name="T12" fmla="*/ 5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657" y="2094"/>
              <a:ext cx="40" cy="57"/>
            </a:xfrm>
            <a:custGeom>
              <a:avLst/>
              <a:gdLst>
                <a:gd name="T0" fmla="*/ 7 w 7"/>
                <a:gd name="T1" fmla="*/ 6 h 10"/>
                <a:gd name="T2" fmla="*/ 5 w 7"/>
                <a:gd name="T3" fmla="*/ 7 h 10"/>
                <a:gd name="T4" fmla="*/ 5 w 7"/>
                <a:gd name="T5" fmla="*/ 10 h 10"/>
                <a:gd name="T6" fmla="*/ 5 w 7"/>
                <a:gd name="T7" fmla="*/ 10 h 10"/>
                <a:gd name="T8" fmla="*/ 0 w 7"/>
                <a:gd name="T9" fmla="*/ 1 h 10"/>
                <a:gd name="T10" fmla="*/ 1 w 7"/>
                <a:gd name="T11" fmla="*/ 2 h 10"/>
                <a:gd name="T12" fmla="*/ 2 w 7"/>
                <a:gd name="T13" fmla="*/ 1 h 10"/>
                <a:gd name="T14" fmla="*/ 4 w 7"/>
                <a:gd name="T15" fmla="*/ 0 h 10"/>
                <a:gd name="T16" fmla="*/ 7 w 7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7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7"/>
                    <a:pt x="2" y="4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652" y="2077"/>
              <a:ext cx="28" cy="29"/>
            </a:xfrm>
            <a:custGeom>
              <a:avLst/>
              <a:gdLst>
                <a:gd name="T0" fmla="*/ 5 w 5"/>
                <a:gd name="T1" fmla="*/ 3 h 5"/>
                <a:gd name="T2" fmla="*/ 3 w 5"/>
                <a:gd name="T3" fmla="*/ 4 h 5"/>
                <a:gd name="T4" fmla="*/ 2 w 5"/>
                <a:gd name="T5" fmla="*/ 5 h 5"/>
                <a:gd name="T6" fmla="*/ 1 w 5"/>
                <a:gd name="T7" fmla="*/ 4 h 5"/>
                <a:gd name="T8" fmla="*/ 0 w 5"/>
                <a:gd name="T9" fmla="*/ 4 h 5"/>
                <a:gd name="T10" fmla="*/ 0 w 5"/>
                <a:gd name="T11" fmla="*/ 3 h 5"/>
                <a:gd name="T12" fmla="*/ 1 w 5"/>
                <a:gd name="T13" fmla="*/ 2 h 5"/>
                <a:gd name="T14" fmla="*/ 2 w 5"/>
                <a:gd name="T15" fmla="*/ 0 h 5"/>
                <a:gd name="T16" fmla="*/ 5 w 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544" y="1980"/>
              <a:ext cx="119" cy="120"/>
            </a:xfrm>
            <a:custGeom>
              <a:avLst/>
              <a:gdLst>
                <a:gd name="T0" fmla="*/ 21 w 21"/>
                <a:gd name="T1" fmla="*/ 17 h 21"/>
                <a:gd name="T2" fmla="*/ 20 w 21"/>
                <a:gd name="T3" fmla="*/ 19 h 21"/>
                <a:gd name="T4" fmla="*/ 19 w 21"/>
                <a:gd name="T5" fmla="*/ 20 h 21"/>
                <a:gd name="T6" fmla="*/ 19 w 21"/>
                <a:gd name="T7" fmla="*/ 21 h 21"/>
                <a:gd name="T8" fmla="*/ 15 w 21"/>
                <a:gd name="T9" fmla="*/ 15 h 21"/>
                <a:gd name="T10" fmla="*/ 0 w 21"/>
                <a:gd name="T11" fmla="*/ 3 h 21"/>
                <a:gd name="T12" fmla="*/ 0 w 21"/>
                <a:gd name="T13" fmla="*/ 2 h 21"/>
                <a:gd name="T14" fmla="*/ 1 w 21"/>
                <a:gd name="T15" fmla="*/ 2 h 21"/>
                <a:gd name="T16" fmla="*/ 4 w 21"/>
                <a:gd name="T17" fmla="*/ 0 h 21"/>
                <a:gd name="T18" fmla="*/ 21 w 21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21" y="17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8" y="19"/>
                    <a:pt x="16" y="17"/>
                    <a:pt x="15" y="15"/>
                  </a:cubicBezTo>
                  <a:cubicBezTo>
                    <a:pt x="11" y="9"/>
                    <a:pt x="6" y="5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1" y="4"/>
                    <a:pt x="16" y="10"/>
                    <a:pt x="2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533" y="1969"/>
              <a:ext cx="34" cy="23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  <a:gd name="T4" fmla="*/ 0 w 6"/>
                <a:gd name="T5" fmla="*/ 2 h 4"/>
                <a:gd name="T6" fmla="*/ 1 w 6"/>
                <a:gd name="T7" fmla="*/ 1 h 4"/>
                <a:gd name="T8" fmla="*/ 1 w 6"/>
                <a:gd name="T9" fmla="*/ 1 h 4"/>
                <a:gd name="T10" fmla="*/ 3 w 6"/>
                <a:gd name="T11" fmla="*/ 1 h 4"/>
                <a:gd name="T12" fmla="*/ 6 w 6"/>
                <a:gd name="T13" fmla="*/ 2 h 4"/>
                <a:gd name="T14" fmla="*/ 3 w 6"/>
                <a:gd name="T15" fmla="*/ 4 h 4"/>
                <a:gd name="T16" fmla="*/ 2 w 6"/>
                <a:gd name="T17" fmla="*/ 4 h 4"/>
                <a:gd name="T18" fmla="*/ 1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436" y="1975"/>
              <a:ext cx="108" cy="102"/>
            </a:xfrm>
            <a:custGeom>
              <a:avLst/>
              <a:gdLst>
                <a:gd name="T0" fmla="*/ 19 w 19"/>
                <a:gd name="T1" fmla="*/ 3 h 18"/>
                <a:gd name="T2" fmla="*/ 19 w 19"/>
                <a:gd name="T3" fmla="*/ 4 h 18"/>
                <a:gd name="T4" fmla="*/ 0 w 19"/>
                <a:gd name="T5" fmla="*/ 18 h 18"/>
                <a:gd name="T6" fmla="*/ 1 w 19"/>
                <a:gd name="T7" fmla="*/ 17 h 18"/>
                <a:gd name="T8" fmla="*/ 1 w 19"/>
                <a:gd name="T9" fmla="*/ 13 h 18"/>
                <a:gd name="T10" fmla="*/ 18 w 19"/>
                <a:gd name="T11" fmla="*/ 0 h 18"/>
                <a:gd name="T12" fmla="*/ 17 w 19"/>
                <a:gd name="T13" fmla="*/ 1 h 18"/>
                <a:gd name="T14" fmla="*/ 18 w 19"/>
                <a:gd name="T15" fmla="*/ 3 h 18"/>
                <a:gd name="T16" fmla="*/ 18 w 19"/>
                <a:gd name="T17" fmla="*/ 3 h 18"/>
                <a:gd name="T18" fmla="*/ 19 w 19"/>
                <a:gd name="T1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">
                  <a:moveTo>
                    <a:pt x="19" y="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2"/>
                    <a:pt x="17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419" y="2049"/>
              <a:ext cx="23" cy="3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4 h 6"/>
                <a:gd name="T4" fmla="*/ 3 w 4"/>
                <a:gd name="T5" fmla="*/ 5 h 6"/>
                <a:gd name="T6" fmla="*/ 3 w 4"/>
                <a:gd name="T7" fmla="*/ 6 h 6"/>
                <a:gd name="T8" fmla="*/ 2 w 4"/>
                <a:gd name="T9" fmla="*/ 6 h 6"/>
                <a:gd name="T10" fmla="*/ 2 w 4"/>
                <a:gd name="T11" fmla="*/ 6 h 6"/>
                <a:gd name="T12" fmla="*/ 0 w 4"/>
                <a:gd name="T13" fmla="*/ 4 h 6"/>
                <a:gd name="T14" fmla="*/ 0 w 4"/>
                <a:gd name="T15" fmla="*/ 3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153" y="2066"/>
              <a:ext cx="283" cy="211"/>
            </a:xfrm>
            <a:custGeom>
              <a:avLst/>
              <a:gdLst>
                <a:gd name="T0" fmla="*/ 50 w 50"/>
                <a:gd name="T1" fmla="*/ 3 h 37"/>
                <a:gd name="T2" fmla="*/ 4 w 50"/>
                <a:gd name="T3" fmla="*/ 37 h 37"/>
                <a:gd name="T4" fmla="*/ 2 w 50"/>
                <a:gd name="T5" fmla="*/ 36 h 37"/>
                <a:gd name="T6" fmla="*/ 1 w 50"/>
                <a:gd name="T7" fmla="*/ 35 h 37"/>
                <a:gd name="T8" fmla="*/ 0 w 50"/>
                <a:gd name="T9" fmla="*/ 36 h 37"/>
                <a:gd name="T10" fmla="*/ 47 w 50"/>
                <a:gd name="T11" fmla="*/ 0 h 37"/>
                <a:gd name="T12" fmla="*/ 47 w 50"/>
                <a:gd name="T13" fmla="*/ 1 h 37"/>
                <a:gd name="T14" fmla="*/ 49 w 50"/>
                <a:gd name="T15" fmla="*/ 3 h 37"/>
                <a:gd name="T16" fmla="*/ 49 w 50"/>
                <a:gd name="T17" fmla="*/ 3 h 37"/>
                <a:gd name="T18" fmla="*/ 50 w 50"/>
                <a:gd name="T1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7">
                  <a:moveTo>
                    <a:pt x="50" y="3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3" y="36"/>
                    <a:pt x="2" y="36"/>
                    <a:pt x="2" y="36"/>
                  </a:cubicBezTo>
                  <a:cubicBezTo>
                    <a:pt x="2" y="35"/>
                    <a:pt x="2" y="35"/>
                    <a:pt x="1" y="35"/>
                  </a:cubicBezTo>
                  <a:cubicBezTo>
                    <a:pt x="1" y="35"/>
                    <a:pt x="0" y="35"/>
                    <a:pt x="0" y="3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8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1306" y="2556"/>
              <a:ext cx="23" cy="29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3 h 5"/>
                <a:gd name="T4" fmla="*/ 3 w 4"/>
                <a:gd name="T5" fmla="*/ 5 h 5"/>
                <a:gd name="T6" fmla="*/ 3 w 4"/>
                <a:gd name="T7" fmla="*/ 5 h 5"/>
                <a:gd name="T8" fmla="*/ 2 w 4"/>
                <a:gd name="T9" fmla="*/ 5 h 5"/>
                <a:gd name="T10" fmla="*/ 0 w 4"/>
                <a:gd name="T11" fmla="*/ 3 h 5"/>
                <a:gd name="T12" fmla="*/ 0 w 4"/>
                <a:gd name="T13" fmla="*/ 2 h 5"/>
                <a:gd name="T14" fmla="*/ 4 w 4"/>
                <a:gd name="T15" fmla="*/ 0 h 5"/>
                <a:gd name="T16" fmla="*/ 4 w 4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164" y="2277"/>
              <a:ext cx="165" cy="290"/>
            </a:xfrm>
            <a:custGeom>
              <a:avLst/>
              <a:gdLst>
                <a:gd name="T0" fmla="*/ 29 w 29"/>
                <a:gd name="T1" fmla="*/ 49 h 51"/>
                <a:gd name="T2" fmla="*/ 25 w 29"/>
                <a:gd name="T3" fmla="*/ 51 h 51"/>
                <a:gd name="T4" fmla="*/ 10 w 29"/>
                <a:gd name="T5" fmla="*/ 16 h 51"/>
                <a:gd name="T6" fmla="*/ 2 w 29"/>
                <a:gd name="T7" fmla="*/ 5 h 51"/>
                <a:gd name="T8" fmla="*/ 0 w 29"/>
                <a:gd name="T9" fmla="*/ 3 h 51"/>
                <a:gd name="T10" fmla="*/ 1 w 29"/>
                <a:gd name="T11" fmla="*/ 1 h 51"/>
                <a:gd name="T12" fmla="*/ 2 w 29"/>
                <a:gd name="T13" fmla="*/ 0 h 51"/>
                <a:gd name="T14" fmla="*/ 13 w 29"/>
                <a:gd name="T15" fmla="*/ 14 h 51"/>
                <a:gd name="T16" fmla="*/ 29 w 29"/>
                <a:gd name="T1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1">
                  <a:moveTo>
                    <a:pt x="29" y="49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3" y="37"/>
                    <a:pt x="17" y="25"/>
                    <a:pt x="10" y="16"/>
                  </a:cubicBezTo>
                  <a:cubicBezTo>
                    <a:pt x="7" y="11"/>
                    <a:pt x="4" y="8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3"/>
                    <a:pt x="9" y="7"/>
                    <a:pt x="13" y="14"/>
                  </a:cubicBezTo>
                  <a:cubicBezTo>
                    <a:pt x="20" y="23"/>
                    <a:pt x="26" y="35"/>
                    <a:pt x="29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011" y="2271"/>
              <a:ext cx="312" cy="325"/>
            </a:xfrm>
            <a:custGeom>
              <a:avLst/>
              <a:gdLst>
                <a:gd name="T0" fmla="*/ 55 w 55"/>
                <a:gd name="T1" fmla="*/ 55 h 57"/>
                <a:gd name="T2" fmla="*/ 53 w 55"/>
                <a:gd name="T3" fmla="*/ 57 h 57"/>
                <a:gd name="T4" fmla="*/ 52 w 55"/>
                <a:gd name="T5" fmla="*/ 57 h 57"/>
                <a:gd name="T6" fmla="*/ 51 w 55"/>
                <a:gd name="T7" fmla="*/ 57 h 57"/>
                <a:gd name="T8" fmla="*/ 2 w 55"/>
                <a:gd name="T9" fmla="*/ 46 h 57"/>
                <a:gd name="T10" fmla="*/ 1 w 55"/>
                <a:gd name="T11" fmla="*/ 45 h 57"/>
                <a:gd name="T12" fmla="*/ 0 w 55"/>
                <a:gd name="T13" fmla="*/ 44 h 57"/>
                <a:gd name="T14" fmla="*/ 1 w 55"/>
                <a:gd name="T15" fmla="*/ 43 h 57"/>
                <a:gd name="T16" fmla="*/ 24 w 55"/>
                <a:gd name="T17" fmla="*/ 0 h 57"/>
                <a:gd name="T18" fmla="*/ 25 w 55"/>
                <a:gd name="T19" fmla="*/ 3 h 57"/>
                <a:gd name="T20" fmla="*/ 25 w 55"/>
                <a:gd name="T21" fmla="*/ 3 h 57"/>
                <a:gd name="T22" fmla="*/ 27 w 55"/>
                <a:gd name="T23" fmla="*/ 4 h 57"/>
                <a:gd name="T24" fmla="*/ 5 w 55"/>
                <a:gd name="T25" fmla="*/ 43 h 57"/>
                <a:gd name="T26" fmla="*/ 51 w 55"/>
                <a:gd name="T27" fmla="*/ 53 h 57"/>
                <a:gd name="T28" fmla="*/ 52 w 55"/>
                <a:gd name="T29" fmla="*/ 52 h 57"/>
                <a:gd name="T30" fmla="*/ 52 w 55"/>
                <a:gd name="T31" fmla="*/ 53 h 57"/>
                <a:gd name="T32" fmla="*/ 54 w 55"/>
                <a:gd name="T33" fmla="*/ 55 h 57"/>
                <a:gd name="T34" fmla="*/ 55 w 55"/>
                <a:gd name="T35" fmla="*/ 55 h 57"/>
                <a:gd name="T36" fmla="*/ 55 w 55"/>
                <a:gd name="T3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57">
                  <a:moveTo>
                    <a:pt x="55" y="55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1" y="45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4"/>
                    <a:pt x="53" y="55"/>
                    <a:pt x="54" y="55"/>
                  </a:cubicBezTo>
                  <a:cubicBezTo>
                    <a:pt x="54" y="55"/>
                    <a:pt x="54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147" y="2265"/>
              <a:ext cx="28" cy="29"/>
            </a:xfrm>
            <a:custGeom>
              <a:avLst/>
              <a:gdLst>
                <a:gd name="T0" fmla="*/ 5 w 5"/>
                <a:gd name="T1" fmla="*/ 2 h 5"/>
                <a:gd name="T2" fmla="*/ 4 w 5"/>
                <a:gd name="T3" fmla="*/ 3 h 5"/>
                <a:gd name="T4" fmla="*/ 3 w 5"/>
                <a:gd name="T5" fmla="*/ 5 h 5"/>
                <a:gd name="T6" fmla="*/ 1 w 5"/>
                <a:gd name="T7" fmla="*/ 4 h 5"/>
                <a:gd name="T8" fmla="*/ 1 w 5"/>
                <a:gd name="T9" fmla="*/ 4 h 5"/>
                <a:gd name="T10" fmla="*/ 0 w 5"/>
                <a:gd name="T11" fmla="*/ 1 h 5"/>
                <a:gd name="T12" fmla="*/ 1 w 5"/>
                <a:gd name="T13" fmla="*/ 1 h 5"/>
                <a:gd name="T14" fmla="*/ 1 w 5"/>
                <a:gd name="T15" fmla="*/ 1 h 5"/>
                <a:gd name="T16" fmla="*/ 1 w 5"/>
                <a:gd name="T17" fmla="*/ 1 h 5"/>
                <a:gd name="T18" fmla="*/ 2 w 5"/>
                <a:gd name="T19" fmla="*/ 0 h 5"/>
                <a:gd name="T20" fmla="*/ 3 w 5"/>
                <a:gd name="T21" fmla="*/ 1 h 5"/>
                <a:gd name="T22" fmla="*/ 5 w 5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147" y="2271"/>
              <a:ext cx="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2030095" y="3330575"/>
            <a:ext cx="826833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166110" y="1992630"/>
            <a:ext cx="6894830" cy="112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032635" y="4184650"/>
            <a:ext cx="9164955" cy="1347470"/>
            <a:chOff x="2032635" y="4184650"/>
            <a:chExt cx="9164955" cy="1347470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 rot="11739300" flipH="1">
              <a:off x="9542145" y="4258945"/>
              <a:ext cx="1655445" cy="1248410"/>
              <a:chOff x="1011" y="1724"/>
              <a:chExt cx="1157" cy="872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11" y="1724"/>
                <a:ext cx="1157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>
                <a:off x="1709" y="2146"/>
                <a:ext cx="453" cy="290"/>
              </a:xfrm>
              <a:custGeom>
                <a:avLst/>
                <a:gdLst>
                  <a:gd name="T0" fmla="*/ 80 w 80"/>
                  <a:gd name="T1" fmla="*/ 15 h 51"/>
                  <a:gd name="T2" fmla="*/ 80 w 80"/>
                  <a:gd name="T3" fmla="*/ 15 h 51"/>
                  <a:gd name="T4" fmla="*/ 79 w 80"/>
                  <a:gd name="T5" fmla="*/ 16 h 51"/>
                  <a:gd name="T6" fmla="*/ 20 w 80"/>
                  <a:gd name="T7" fmla="*/ 50 h 51"/>
                  <a:gd name="T8" fmla="*/ 19 w 80"/>
                  <a:gd name="T9" fmla="*/ 51 h 51"/>
                  <a:gd name="T10" fmla="*/ 18 w 80"/>
                  <a:gd name="T11" fmla="*/ 50 h 51"/>
                  <a:gd name="T12" fmla="*/ 0 w 80"/>
                  <a:gd name="T13" fmla="*/ 33 h 51"/>
                  <a:gd name="T14" fmla="*/ 1 w 80"/>
                  <a:gd name="T15" fmla="*/ 32 h 51"/>
                  <a:gd name="T16" fmla="*/ 3 w 80"/>
                  <a:gd name="T17" fmla="*/ 31 h 51"/>
                  <a:gd name="T18" fmla="*/ 19 w 80"/>
                  <a:gd name="T19" fmla="*/ 46 h 51"/>
                  <a:gd name="T20" fmla="*/ 74 w 80"/>
                  <a:gd name="T21" fmla="*/ 15 h 51"/>
                  <a:gd name="T22" fmla="*/ 45 w 80"/>
                  <a:gd name="T23" fmla="*/ 4 h 51"/>
                  <a:gd name="T24" fmla="*/ 3 w 80"/>
                  <a:gd name="T25" fmla="*/ 31 h 51"/>
                  <a:gd name="T26" fmla="*/ 10 w 80"/>
                  <a:gd name="T27" fmla="*/ 27 h 51"/>
                  <a:gd name="T28" fmla="*/ 11 w 80"/>
                  <a:gd name="T29" fmla="*/ 25 h 51"/>
                  <a:gd name="T30" fmla="*/ 11 w 80"/>
                  <a:gd name="T31" fmla="*/ 24 h 51"/>
                  <a:gd name="T32" fmla="*/ 10 w 80"/>
                  <a:gd name="T33" fmla="*/ 22 h 51"/>
                  <a:gd name="T34" fmla="*/ 44 w 80"/>
                  <a:gd name="T35" fmla="*/ 0 h 51"/>
                  <a:gd name="T36" fmla="*/ 46 w 80"/>
                  <a:gd name="T37" fmla="*/ 0 h 51"/>
                  <a:gd name="T38" fmla="*/ 79 w 80"/>
                  <a:gd name="T39" fmla="*/ 13 h 51"/>
                  <a:gd name="T40" fmla="*/ 80 w 80"/>
                  <a:gd name="T4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51">
                    <a:moveTo>
                      <a:pt x="80" y="15"/>
                    </a:move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6"/>
                      <a:pt x="79" y="1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51"/>
                      <a:pt x="19" y="51"/>
                    </a:cubicBezTo>
                    <a:cubicBezTo>
                      <a:pt x="18" y="51"/>
                      <a:pt x="18" y="50"/>
                      <a:pt x="18" y="5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6"/>
                      <a:pt x="11" y="26"/>
                      <a:pt x="11" y="25"/>
                    </a:cubicBezTo>
                    <a:cubicBezTo>
                      <a:pt x="11" y="25"/>
                      <a:pt x="11" y="25"/>
                      <a:pt x="11" y="24"/>
                    </a:cubicBezTo>
                    <a:cubicBezTo>
                      <a:pt x="11" y="24"/>
                      <a:pt x="10" y="24"/>
                      <a:pt x="10" y="22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0"/>
                      <a:pt x="45" y="0"/>
                      <a:pt x="46" y="0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3"/>
                      <a:pt x="80" y="14"/>
                      <a:pt x="80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1663" y="1912"/>
                <a:ext cx="335" cy="234"/>
              </a:xfrm>
              <a:custGeom>
                <a:avLst/>
                <a:gdLst>
                  <a:gd name="T0" fmla="*/ 59 w 59"/>
                  <a:gd name="T1" fmla="*/ 2 h 41"/>
                  <a:gd name="T2" fmla="*/ 59 w 59"/>
                  <a:gd name="T3" fmla="*/ 2 h 41"/>
                  <a:gd name="T4" fmla="*/ 58 w 59"/>
                  <a:gd name="T5" fmla="*/ 4 h 41"/>
                  <a:gd name="T6" fmla="*/ 8 w 59"/>
                  <a:gd name="T7" fmla="*/ 41 h 41"/>
                  <a:gd name="T8" fmla="*/ 6 w 59"/>
                  <a:gd name="T9" fmla="*/ 38 h 41"/>
                  <a:gd name="T10" fmla="*/ 51 w 59"/>
                  <a:gd name="T11" fmla="*/ 5 h 41"/>
                  <a:gd name="T12" fmla="*/ 30 w 59"/>
                  <a:gd name="T13" fmla="*/ 7 h 41"/>
                  <a:gd name="T14" fmla="*/ 3 w 59"/>
                  <a:gd name="T15" fmla="*/ 32 h 41"/>
                  <a:gd name="T16" fmla="*/ 0 w 59"/>
                  <a:gd name="T17" fmla="*/ 29 h 41"/>
                  <a:gd name="T18" fmla="*/ 27 w 59"/>
                  <a:gd name="T19" fmla="*/ 4 h 41"/>
                  <a:gd name="T20" fmla="*/ 29 w 59"/>
                  <a:gd name="T21" fmla="*/ 3 h 41"/>
                  <a:gd name="T22" fmla="*/ 57 w 59"/>
                  <a:gd name="T23" fmla="*/ 1 h 41"/>
                  <a:gd name="T24" fmla="*/ 59 w 59"/>
                  <a:gd name="T25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41">
                    <a:moveTo>
                      <a:pt x="59" y="2"/>
                    </a:moveTo>
                    <a:cubicBezTo>
                      <a:pt x="59" y="2"/>
                      <a:pt x="59" y="2"/>
                      <a:pt x="59" y="2"/>
                    </a:cubicBezTo>
                    <a:cubicBezTo>
                      <a:pt x="59" y="3"/>
                      <a:pt x="59" y="4"/>
                      <a:pt x="58" y="4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0"/>
                      <a:pt x="7" y="39"/>
                      <a:pt x="6" y="38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1"/>
                      <a:pt x="1" y="30"/>
                      <a:pt x="0" y="29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9" y="3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8" y="0"/>
                      <a:pt x="59" y="1"/>
                      <a:pt x="5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1697" y="2271"/>
                <a:ext cx="74" cy="57"/>
              </a:xfrm>
              <a:custGeom>
                <a:avLst/>
                <a:gdLst>
                  <a:gd name="T0" fmla="*/ 13 w 13"/>
                  <a:gd name="T1" fmla="*/ 2 h 10"/>
                  <a:gd name="T2" fmla="*/ 13 w 13"/>
                  <a:gd name="T3" fmla="*/ 3 h 10"/>
                  <a:gd name="T4" fmla="*/ 12 w 13"/>
                  <a:gd name="T5" fmla="*/ 5 h 10"/>
                  <a:gd name="T6" fmla="*/ 5 w 13"/>
                  <a:gd name="T7" fmla="*/ 9 h 10"/>
                  <a:gd name="T8" fmla="*/ 3 w 13"/>
                  <a:gd name="T9" fmla="*/ 10 h 10"/>
                  <a:gd name="T10" fmla="*/ 3 w 13"/>
                  <a:gd name="T11" fmla="*/ 9 h 10"/>
                  <a:gd name="T12" fmla="*/ 2 w 13"/>
                  <a:gd name="T13" fmla="*/ 9 h 10"/>
                  <a:gd name="T14" fmla="*/ 1 w 13"/>
                  <a:gd name="T15" fmla="*/ 10 h 10"/>
                  <a:gd name="T16" fmla="*/ 1 w 13"/>
                  <a:gd name="T17" fmla="*/ 8 h 10"/>
                  <a:gd name="T18" fmla="*/ 1 w 13"/>
                  <a:gd name="T19" fmla="*/ 7 h 10"/>
                  <a:gd name="T20" fmla="*/ 1 w 13"/>
                  <a:gd name="T21" fmla="*/ 7 h 10"/>
                  <a:gd name="T22" fmla="*/ 3 w 13"/>
                  <a:gd name="T23" fmla="*/ 6 h 10"/>
                  <a:gd name="T24" fmla="*/ 12 w 13"/>
                  <a:gd name="T25" fmla="*/ 0 h 10"/>
                  <a:gd name="T26" fmla="*/ 13 w 13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3" y="2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9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1686" y="2146"/>
                <a:ext cx="79" cy="159"/>
              </a:xfrm>
              <a:custGeom>
                <a:avLst/>
                <a:gdLst>
                  <a:gd name="T0" fmla="*/ 14 w 14"/>
                  <a:gd name="T1" fmla="*/ 22 h 28"/>
                  <a:gd name="T2" fmla="*/ 5 w 14"/>
                  <a:gd name="T3" fmla="*/ 28 h 28"/>
                  <a:gd name="T4" fmla="*/ 11 w 14"/>
                  <a:gd name="T5" fmla="*/ 24 h 28"/>
                  <a:gd name="T6" fmla="*/ 1 w 14"/>
                  <a:gd name="T7" fmla="*/ 3 h 28"/>
                  <a:gd name="T8" fmla="*/ 0 w 14"/>
                  <a:gd name="T9" fmla="*/ 1 h 28"/>
                  <a:gd name="T10" fmla="*/ 0 w 14"/>
                  <a:gd name="T11" fmla="*/ 1 h 28"/>
                  <a:gd name="T12" fmla="*/ 1 w 14"/>
                  <a:gd name="T13" fmla="*/ 1 h 28"/>
                  <a:gd name="T14" fmla="*/ 3 w 14"/>
                  <a:gd name="T15" fmla="*/ 1 h 28"/>
                  <a:gd name="T16" fmla="*/ 4 w 14"/>
                  <a:gd name="T17" fmla="*/ 0 h 28"/>
                  <a:gd name="T18" fmla="*/ 5 w 14"/>
                  <a:gd name="T19" fmla="*/ 1 h 28"/>
                  <a:gd name="T20" fmla="*/ 14 w 14"/>
                  <a:gd name="T2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22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1"/>
                      <a:pt x="6" y="12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9" y="10"/>
                      <a:pt x="13" y="18"/>
                      <a:pt x="14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1703" y="2322"/>
                <a:ext cx="11" cy="12"/>
              </a:xfrm>
              <a:custGeom>
                <a:avLst/>
                <a:gdLst>
                  <a:gd name="T0" fmla="*/ 11 w 11"/>
                  <a:gd name="T1" fmla="*/ 0 h 12"/>
                  <a:gd name="T2" fmla="*/ 11 w 11"/>
                  <a:gd name="T3" fmla="*/ 6 h 12"/>
                  <a:gd name="T4" fmla="*/ 6 w 11"/>
                  <a:gd name="T5" fmla="*/ 12 h 12"/>
                  <a:gd name="T6" fmla="*/ 0 w 11"/>
                  <a:gd name="T7" fmla="*/ 6 h 12"/>
                  <a:gd name="T8" fmla="*/ 6 w 11"/>
                  <a:gd name="T9" fmla="*/ 0 h 12"/>
                  <a:gd name="T10" fmla="*/ 11 w 1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1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1414" y="1724"/>
                <a:ext cx="300" cy="342"/>
              </a:xfrm>
              <a:custGeom>
                <a:avLst/>
                <a:gdLst>
                  <a:gd name="T0" fmla="*/ 53 w 53"/>
                  <a:gd name="T1" fmla="*/ 24 h 60"/>
                  <a:gd name="T2" fmla="*/ 52 w 53"/>
                  <a:gd name="T3" fmla="*/ 27 h 60"/>
                  <a:gd name="T4" fmla="*/ 27 w 53"/>
                  <a:gd name="T5" fmla="*/ 45 h 60"/>
                  <a:gd name="T6" fmla="*/ 24 w 53"/>
                  <a:gd name="T7" fmla="*/ 44 h 60"/>
                  <a:gd name="T8" fmla="*/ 22 w 53"/>
                  <a:gd name="T9" fmla="*/ 44 h 60"/>
                  <a:gd name="T10" fmla="*/ 49 w 53"/>
                  <a:gd name="T11" fmla="*/ 24 h 60"/>
                  <a:gd name="T12" fmla="*/ 41 w 53"/>
                  <a:gd name="T13" fmla="*/ 4 h 60"/>
                  <a:gd name="T14" fmla="*/ 4 w 53"/>
                  <a:gd name="T15" fmla="*/ 24 h 60"/>
                  <a:gd name="T16" fmla="*/ 5 w 53"/>
                  <a:gd name="T17" fmla="*/ 57 h 60"/>
                  <a:gd name="T18" fmla="*/ 1 w 53"/>
                  <a:gd name="T19" fmla="*/ 60 h 60"/>
                  <a:gd name="T20" fmla="*/ 0 w 53"/>
                  <a:gd name="T21" fmla="*/ 23 h 60"/>
                  <a:gd name="T22" fmla="*/ 1 w 53"/>
                  <a:gd name="T23" fmla="*/ 22 h 60"/>
                  <a:gd name="T24" fmla="*/ 41 w 53"/>
                  <a:gd name="T25" fmla="*/ 0 h 60"/>
                  <a:gd name="T26" fmla="*/ 43 w 53"/>
                  <a:gd name="T27" fmla="*/ 0 h 60"/>
                  <a:gd name="T28" fmla="*/ 44 w 53"/>
                  <a:gd name="T29" fmla="*/ 1 h 60"/>
                  <a:gd name="T30" fmla="*/ 53 w 53"/>
                  <a:gd name="T3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60">
                    <a:moveTo>
                      <a:pt x="53" y="24"/>
                    </a:moveTo>
                    <a:cubicBezTo>
                      <a:pt x="53" y="25"/>
                      <a:pt x="53" y="26"/>
                      <a:pt x="52" y="2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5" y="44"/>
                      <a:pt x="24" y="44"/>
                    </a:cubicBezTo>
                    <a:cubicBezTo>
                      <a:pt x="23" y="43"/>
                      <a:pt x="23" y="43"/>
                      <a:pt x="22" y="4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2"/>
                      <a:pt x="1" y="2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3" y="0"/>
                    </a:cubicBezTo>
                    <a:cubicBezTo>
                      <a:pt x="43" y="0"/>
                      <a:pt x="44" y="0"/>
                      <a:pt x="44" y="1"/>
                    </a:cubicBez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1323" y="2311"/>
                <a:ext cx="386" cy="274"/>
              </a:xfrm>
              <a:custGeom>
                <a:avLst/>
                <a:gdLst>
                  <a:gd name="T0" fmla="*/ 68 w 68"/>
                  <a:gd name="T1" fmla="*/ 4 h 48"/>
                  <a:gd name="T2" fmla="*/ 0 w 68"/>
                  <a:gd name="T3" fmla="*/ 48 h 48"/>
                  <a:gd name="T4" fmla="*/ 1 w 68"/>
                  <a:gd name="T5" fmla="*/ 46 h 48"/>
                  <a:gd name="T6" fmla="*/ 1 w 68"/>
                  <a:gd name="T7" fmla="*/ 46 h 48"/>
                  <a:gd name="T8" fmla="*/ 1 w 68"/>
                  <a:gd name="T9" fmla="*/ 43 h 48"/>
                  <a:gd name="T10" fmla="*/ 67 w 68"/>
                  <a:gd name="T11" fmla="*/ 0 h 48"/>
                  <a:gd name="T12" fmla="*/ 67 w 68"/>
                  <a:gd name="T13" fmla="*/ 1 h 48"/>
                  <a:gd name="T14" fmla="*/ 67 w 68"/>
                  <a:gd name="T15" fmla="*/ 3 h 48"/>
                  <a:gd name="T16" fmla="*/ 68 w 68"/>
                  <a:gd name="T17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8">
                    <a:moveTo>
                      <a:pt x="68" y="4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" y="47"/>
                      <a:pt x="1" y="47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1"/>
                      <a:pt x="67" y="1"/>
                    </a:cubicBezTo>
                    <a:cubicBezTo>
                      <a:pt x="66" y="2"/>
                      <a:pt x="67" y="3"/>
                      <a:pt x="67" y="3"/>
                    </a:cubicBez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2"/>
              <p:cNvSpPr/>
              <p:nvPr/>
            </p:nvSpPr>
            <p:spPr bwMode="auto">
              <a:xfrm>
                <a:off x="1680" y="2129"/>
                <a:ext cx="29" cy="22"/>
              </a:xfrm>
              <a:custGeom>
                <a:avLst/>
                <a:gdLst>
                  <a:gd name="T0" fmla="*/ 5 w 5"/>
                  <a:gd name="T1" fmla="*/ 3 h 4"/>
                  <a:gd name="T2" fmla="*/ 4 w 5"/>
                  <a:gd name="T3" fmla="*/ 4 h 4"/>
                  <a:gd name="T4" fmla="*/ 2 w 5"/>
                  <a:gd name="T5" fmla="*/ 4 h 4"/>
                  <a:gd name="T6" fmla="*/ 1 w 5"/>
                  <a:gd name="T7" fmla="*/ 4 h 4"/>
                  <a:gd name="T8" fmla="*/ 1 w 5"/>
                  <a:gd name="T9" fmla="*/ 1 h 4"/>
                  <a:gd name="T10" fmla="*/ 3 w 5"/>
                  <a:gd name="T11" fmla="*/ 0 h 4"/>
                  <a:gd name="T12" fmla="*/ 5 w 5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1657" y="2094"/>
                <a:ext cx="40" cy="57"/>
              </a:xfrm>
              <a:custGeom>
                <a:avLst/>
                <a:gdLst>
                  <a:gd name="T0" fmla="*/ 7 w 7"/>
                  <a:gd name="T1" fmla="*/ 6 h 10"/>
                  <a:gd name="T2" fmla="*/ 5 w 7"/>
                  <a:gd name="T3" fmla="*/ 7 h 10"/>
                  <a:gd name="T4" fmla="*/ 5 w 7"/>
                  <a:gd name="T5" fmla="*/ 10 h 10"/>
                  <a:gd name="T6" fmla="*/ 5 w 7"/>
                  <a:gd name="T7" fmla="*/ 10 h 10"/>
                  <a:gd name="T8" fmla="*/ 0 w 7"/>
                  <a:gd name="T9" fmla="*/ 1 h 10"/>
                  <a:gd name="T10" fmla="*/ 1 w 7"/>
                  <a:gd name="T11" fmla="*/ 2 h 10"/>
                  <a:gd name="T12" fmla="*/ 2 w 7"/>
                  <a:gd name="T13" fmla="*/ 1 h 10"/>
                  <a:gd name="T14" fmla="*/ 4 w 7"/>
                  <a:gd name="T15" fmla="*/ 0 h 10"/>
                  <a:gd name="T16" fmla="*/ 7 w 7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7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7"/>
                      <a:pt x="2" y="4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7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1652" y="2077"/>
                <a:ext cx="28" cy="29"/>
              </a:xfrm>
              <a:custGeom>
                <a:avLst/>
                <a:gdLst>
                  <a:gd name="T0" fmla="*/ 5 w 5"/>
                  <a:gd name="T1" fmla="*/ 3 h 5"/>
                  <a:gd name="T2" fmla="*/ 3 w 5"/>
                  <a:gd name="T3" fmla="*/ 4 h 5"/>
                  <a:gd name="T4" fmla="*/ 2 w 5"/>
                  <a:gd name="T5" fmla="*/ 5 h 5"/>
                  <a:gd name="T6" fmla="*/ 1 w 5"/>
                  <a:gd name="T7" fmla="*/ 4 h 5"/>
                  <a:gd name="T8" fmla="*/ 0 w 5"/>
                  <a:gd name="T9" fmla="*/ 4 h 5"/>
                  <a:gd name="T10" fmla="*/ 0 w 5"/>
                  <a:gd name="T11" fmla="*/ 3 h 5"/>
                  <a:gd name="T12" fmla="*/ 1 w 5"/>
                  <a:gd name="T13" fmla="*/ 2 h 5"/>
                  <a:gd name="T14" fmla="*/ 2 w 5"/>
                  <a:gd name="T15" fmla="*/ 0 h 5"/>
                  <a:gd name="T16" fmla="*/ 5 w 5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5"/>
              <p:cNvSpPr/>
              <p:nvPr/>
            </p:nvSpPr>
            <p:spPr bwMode="auto">
              <a:xfrm>
                <a:off x="1544" y="1980"/>
                <a:ext cx="119" cy="120"/>
              </a:xfrm>
              <a:custGeom>
                <a:avLst/>
                <a:gdLst>
                  <a:gd name="T0" fmla="*/ 21 w 21"/>
                  <a:gd name="T1" fmla="*/ 17 h 21"/>
                  <a:gd name="T2" fmla="*/ 20 w 21"/>
                  <a:gd name="T3" fmla="*/ 19 h 21"/>
                  <a:gd name="T4" fmla="*/ 19 w 21"/>
                  <a:gd name="T5" fmla="*/ 20 h 21"/>
                  <a:gd name="T6" fmla="*/ 19 w 21"/>
                  <a:gd name="T7" fmla="*/ 21 h 21"/>
                  <a:gd name="T8" fmla="*/ 15 w 21"/>
                  <a:gd name="T9" fmla="*/ 15 h 21"/>
                  <a:gd name="T10" fmla="*/ 0 w 21"/>
                  <a:gd name="T11" fmla="*/ 3 h 21"/>
                  <a:gd name="T12" fmla="*/ 0 w 21"/>
                  <a:gd name="T13" fmla="*/ 2 h 21"/>
                  <a:gd name="T14" fmla="*/ 1 w 21"/>
                  <a:gd name="T15" fmla="*/ 2 h 21"/>
                  <a:gd name="T16" fmla="*/ 4 w 21"/>
                  <a:gd name="T17" fmla="*/ 0 h 21"/>
                  <a:gd name="T18" fmla="*/ 2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21" y="17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9"/>
                      <a:pt x="19" y="19"/>
                      <a:pt x="19" y="20"/>
                    </a:cubicBezTo>
                    <a:cubicBezTo>
                      <a:pt x="19" y="20"/>
                      <a:pt x="19" y="20"/>
                      <a:pt x="19" y="21"/>
                    </a:cubicBezTo>
                    <a:cubicBezTo>
                      <a:pt x="18" y="19"/>
                      <a:pt x="16" y="17"/>
                      <a:pt x="15" y="15"/>
                    </a:cubicBezTo>
                    <a:cubicBezTo>
                      <a:pt x="11" y="9"/>
                      <a:pt x="6" y="5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1" y="4"/>
                      <a:pt x="16" y="10"/>
                      <a:pt x="21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"/>
              <p:cNvSpPr/>
              <p:nvPr/>
            </p:nvSpPr>
            <p:spPr bwMode="auto">
              <a:xfrm>
                <a:off x="1533" y="1969"/>
                <a:ext cx="34" cy="23"/>
              </a:xfrm>
              <a:custGeom>
                <a:avLst/>
                <a:gdLst>
                  <a:gd name="T0" fmla="*/ 1 w 6"/>
                  <a:gd name="T1" fmla="*/ 4 h 4"/>
                  <a:gd name="T2" fmla="*/ 1 w 6"/>
                  <a:gd name="T3" fmla="*/ 4 h 4"/>
                  <a:gd name="T4" fmla="*/ 0 w 6"/>
                  <a:gd name="T5" fmla="*/ 2 h 4"/>
                  <a:gd name="T6" fmla="*/ 1 w 6"/>
                  <a:gd name="T7" fmla="*/ 1 h 4"/>
                  <a:gd name="T8" fmla="*/ 1 w 6"/>
                  <a:gd name="T9" fmla="*/ 1 h 4"/>
                  <a:gd name="T10" fmla="*/ 3 w 6"/>
                  <a:gd name="T11" fmla="*/ 1 h 4"/>
                  <a:gd name="T12" fmla="*/ 6 w 6"/>
                  <a:gd name="T13" fmla="*/ 2 h 4"/>
                  <a:gd name="T14" fmla="*/ 3 w 6"/>
                  <a:gd name="T15" fmla="*/ 4 h 4"/>
                  <a:gd name="T16" fmla="*/ 2 w 6"/>
                  <a:gd name="T17" fmla="*/ 4 h 4"/>
                  <a:gd name="T18" fmla="*/ 1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7"/>
              <p:cNvSpPr/>
              <p:nvPr/>
            </p:nvSpPr>
            <p:spPr bwMode="auto">
              <a:xfrm>
                <a:off x="1436" y="1975"/>
                <a:ext cx="108" cy="102"/>
              </a:xfrm>
              <a:custGeom>
                <a:avLst/>
                <a:gdLst>
                  <a:gd name="T0" fmla="*/ 19 w 19"/>
                  <a:gd name="T1" fmla="*/ 3 h 18"/>
                  <a:gd name="T2" fmla="*/ 19 w 19"/>
                  <a:gd name="T3" fmla="*/ 4 h 18"/>
                  <a:gd name="T4" fmla="*/ 0 w 19"/>
                  <a:gd name="T5" fmla="*/ 18 h 18"/>
                  <a:gd name="T6" fmla="*/ 1 w 19"/>
                  <a:gd name="T7" fmla="*/ 17 h 18"/>
                  <a:gd name="T8" fmla="*/ 1 w 19"/>
                  <a:gd name="T9" fmla="*/ 13 h 18"/>
                  <a:gd name="T10" fmla="*/ 18 w 19"/>
                  <a:gd name="T11" fmla="*/ 0 h 18"/>
                  <a:gd name="T12" fmla="*/ 17 w 19"/>
                  <a:gd name="T13" fmla="*/ 1 h 18"/>
                  <a:gd name="T14" fmla="*/ 18 w 19"/>
                  <a:gd name="T15" fmla="*/ 3 h 18"/>
                  <a:gd name="T16" fmla="*/ 18 w 19"/>
                  <a:gd name="T17" fmla="*/ 3 h 18"/>
                  <a:gd name="T18" fmla="*/ 19 w 19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8">
                    <a:moveTo>
                      <a:pt x="19" y="3"/>
                    </a:moveTo>
                    <a:cubicBezTo>
                      <a:pt x="19" y="4"/>
                      <a:pt x="19" y="4"/>
                      <a:pt x="19" y="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7"/>
                      <a:pt x="1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2"/>
                      <a:pt x="17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8"/>
              <p:cNvSpPr/>
              <p:nvPr/>
            </p:nvSpPr>
            <p:spPr bwMode="auto">
              <a:xfrm>
                <a:off x="1419" y="2049"/>
                <a:ext cx="23" cy="34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4 h 6"/>
                  <a:gd name="T4" fmla="*/ 3 w 4"/>
                  <a:gd name="T5" fmla="*/ 5 h 6"/>
                  <a:gd name="T6" fmla="*/ 3 w 4"/>
                  <a:gd name="T7" fmla="*/ 6 h 6"/>
                  <a:gd name="T8" fmla="*/ 2 w 4"/>
                  <a:gd name="T9" fmla="*/ 6 h 6"/>
                  <a:gd name="T10" fmla="*/ 2 w 4"/>
                  <a:gd name="T11" fmla="*/ 6 h 6"/>
                  <a:gd name="T12" fmla="*/ 0 w 4"/>
                  <a:gd name="T13" fmla="*/ 4 h 6"/>
                  <a:gd name="T14" fmla="*/ 0 w 4"/>
                  <a:gd name="T15" fmla="*/ 3 h 6"/>
                  <a:gd name="T16" fmla="*/ 4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9"/>
              <p:cNvSpPr/>
              <p:nvPr/>
            </p:nvSpPr>
            <p:spPr bwMode="auto">
              <a:xfrm>
                <a:off x="1153" y="2066"/>
                <a:ext cx="283" cy="211"/>
              </a:xfrm>
              <a:custGeom>
                <a:avLst/>
                <a:gdLst>
                  <a:gd name="T0" fmla="*/ 50 w 50"/>
                  <a:gd name="T1" fmla="*/ 3 h 37"/>
                  <a:gd name="T2" fmla="*/ 4 w 50"/>
                  <a:gd name="T3" fmla="*/ 37 h 37"/>
                  <a:gd name="T4" fmla="*/ 2 w 50"/>
                  <a:gd name="T5" fmla="*/ 36 h 37"/>
                  <a:gd name="T6" fmla="*/ 1 w 50"/>
                  <a:gd name="T7" fmla="*/ 35 h 37"/>
                  <a:gd name="T8" fmla="*/ 0 w 50"/>
                  <a:gd name="T9" fmla="*/ 36 h 37"/>
                  <a:gd name="T10" fmla="*/ 47 w 50"/>
                  <a:gd name="T11" fmla="*/ 0 h 37"/>
                  <a:gd name="T12" fmla="*/ 47 w 50"/>
                  <a:gd name="T13" fmla="*/ 1 h 37"/>
                  <a:gd name="T14" fmla="*/ 49 w 50"/>
                  <a:gd name="T15" fmla="*/ 3 h 37"/>
                  <a:gd name="T16" fmla="*/ 49 w 50"/>
                  <a:gd name="T17" fmla="*/ 3 h 37"/>
                  <a:gd name="T18" fmla="*/ 50 w 50"/>
                  <a:gd name="T1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7">
                    <a:moveTo>
                      <a:pt x="50" y="3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3" y="36"/>
                      <a:pt x="2" y="36"/>
                      <a:pt x="2" y="36"/>
                    </a:cubicBezTo>
                    <a:cubicBezTo>
                      <a:pt x="2" y="35"/>
                      <a:pt x="2" y="35"/>
                      <a:pt x="1" y="35"/>
                    </a:cubicBezTo>
                    <a:cubicBezTo>
                      <a:pt x="1" y="35"/>
                      <a:pt x="0" y="35"/>
                      <a:pt x="0" y="36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50" y="3"/>
                      <a:pt x="5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0"/>
              <p:cNvSpPr/>
              <p:nvPr/>
            </p:nvSpPr>
            <p:spPr bwMode="auto">
              <a:xfrm>
                <a:off x="1306" y="2556"/>
                <a:ext cx="23" cy="29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3 h 5"/>
                  <a:gd name="T4" fmla="*/ 3 w 4"/>
                  <a:gd name="T5" fmla="*/ 5 h 5"/>
                  <a:gd name="T6" fmla="*/ 3 w 4"/>
                  <a:gd name="T7" fmla="*/ 5 h 5"/>
                  <a:gd name="T8" fmla="*/ 2 w 4"/>
                  <a:gd name="T9" fmla="*/ 5 h 5"/>
                  <a:gd name="T10" fmla="*/ 0 w 4"/>
                  <a:gd name="T11" fmla="*/ 3 h 5"/>
                  <a:gd name="T12" fmla="*/ 0 w 4"/>
                  <a:gd name="T13" fmla="*/ 2 h 5"/>
                  <a:gd name="T14" fmla="*/ 4 w 4"/>
                  <a:gd name="T15" fmla="*/ 0 h 5"/>
                  <a:gd name="T16" fmla="*/ 4 w 4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1"/>
              <p:cNvSpPr/>
              <p:nvPr/>
            </p:nvSpPr>
            <p:spPr bwMode="auto">
              <a:xfrm>
                <a:off x="1164" y="2277"/>
                <a:ext cx="165" cy="290"/>
              </a:xfrm>
              <a:custGeom>
                <a:avLst/>
                <a:gdLst>
                  <a:gd name="T0" fmla="*/ 29 w 29"/>
                  <a:gd name="T1" fmla="*/ 49 h 51"/>
                  <a:gd name="T2" fmla="*/ 25 w 29"/>
                  <a:gd name="T3" fmla="*/ 51 h 51"/>
                  <a:gd name="T4" fmla="*/ 10 w 29"/>
                  <a:gd name="T5" fmla="*/ 16 h 51"/>
                  <a:gd name="T6" fmla="*/ 2 w 29"/>
                  <a:gd name="T7" fmla="*/ 5 h 51"/>
                  <a:gd name="T8" fmla="*/ 0 w 29"/>
                  <a:gd name="T9" fmla="*/ 3 h 51"/>
                  <a:gd name="T10" fmla="*/ 1 w 29"/>
                  <a:gd name="T11" fmla="*/ 1 h 51"/>
                  <a:gd name="T12" fmla="*/ 2 w 29"/>
                  <a:gd name="T13" fmla="*/ 0 h 51"/>
                  <a:gd name="T14" fmla="*/ 13 w 29"/>
                  <a:gd name="T15" fmla="*/ 14 h 51"/>
                  <a:gd name="T16" fmla="*/ 29 w 29"/>
                  <a:gd name="T17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1">
                    <a:moveTo>
                      <a:pt x="29" y="49"/>
                    </a:moveTo>
                    <a:cubicBezTo>
                      <a:pt x="25" y="51"/>
                      <a:pt x="25" y="51"/>
                      <a:pt x="25" y="51"/>
                    </a:cubicBezTo>
                    <a:cubicBezTo>
                      <a:pt x="23" y="37"/>
                      <a:pt x="17" y="25"/>
                      <a:pt x="10" y="16"/>
                    </a:cubicBezTo>
                    <a:cubicBezTo>
                      <a:pt x="7" y="11"/>
                      <a:pt x="4" y="8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9" y="7"/>
                      <a:pt x="13" y="14"/>
                    </a:cubicBezTo>
                    <a:cubicBezTo>
                      <a:pt x="20" y="23"/>
                      <a:pt x="26" y="35"/>
                      <a:pt x="29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2"/>
              <p:cNvSpPr/>
              <p:nvPr/>
            </p:nvSpPr>
            <p:spPr bwMode="auto">
              <a:xfrm>
                <a:off x="1011" y="2271"/>
                <a:ext cx="312" cy="325"/>
              </a:xfrm>
              <a:custGeom>
                <a:avLst/>
                <a:gdLst>
                  <a:gd name="T0" fmla="*/ 55 w 55"/>
                  <a:gd name="T1" fmla="*/ 55 h 57"/>
                  <a:gd name="T2" fmla="*/ 53 w 55"/>
                  <a:gd name="T3" fmla="*/ 57 h 57"/>
                  <a:gd name="T4" fmla="*/ 52 w 55"/>
                  <a:gd name="T5" fmla="*/ 57 h 57"/>
                  <a:gd name="T6" fmla="*/ 51 w 55"/>
                  <a:gd name="T7" fmla="*/ 57 h 57"/>
                  <a:gd name="T8" fmla="*/ 2 w 55"/>
                  <a:gd name="T9" fmla="*/ 46 h 57"/>
                  <a:gd name="T10" fmla="*/ 1 w 55"/>
                  <a:gd name="T11" fmla="*/ 45 h 57"/>
                  <a:gd name="T12" fmla="*/ 0 w 55"/>
                  <a:gd name="T13" fmla="*/ 44 h 57"/>
                  <a:gd name="T14" fmla="*/ 1 w 55"/>
                  <a:gd name="T15" fmla="*/ 43 h 57"/>
                  <a:gd name="T16" fmla="*/ 24 w 55"/>
                  <a:gd name="T17" fmla="*/ 0 h 57"/>
                  <a:gd name="T18" fmla="*/ 25 w 55"/>
                  <a:gd name="T19" fmla="*/ 3 h 57"/>
                  <a:gd name="T20" fmla="*/ 25 w 55"/>
                  <a:gd name="T21" fmla="*/ 3 h 57"/>
                  <a:gd name="T22" fmla="*/ 27 w 55"/>
                  <a:gd name="T23" fmla="*/ 4 h 57"/>
                  <a:gd name="T24" fmla="*/ 5 w 55"/>
                  <a:gd name="T25" fmla="*/ 43 h 57"/>
                  <a:gd name="T26" fmla="*/ 51 w 55"/>
                  <a:gd name="T27" fmla="*/ 53 h 57"/>
                  <a:gd name="T28" fmla="*/ 52 w 55"/>
                  <a:gd name="T29" fmla="*/ 52 h 57"/>
                  <a:gd name="T30" fmla="*/ 52 w 55"/>
                  <a:gd name="T31" fmla="*/ 53 h 57"/>
                  <a:gd name="T32" fmla="*/ 54 w 55"/>
                  <a:gd name="T33" fmla="*/ 55 h 57"/>
                  <a:gd name="T34" fmla="*/ 55 w 55"/>
                  <a:gd name="T35" fmla="*/ 55 h 57"/>
                  <a:gd name="T36" fmla="*/ 55 w 55"/>
                  <a:gd name="T3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57">
                    <a:moveTo>
                      <a:pt x="55" y="55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4"/>
                      <a:pt x="0" y="43"/>
                      <a:pt x="1" y="4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"/>
                      <a:pt x="24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7" y="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4"/>
                      <a:pt x="53" y="55"/>
                      <a:pt x="54" y="55"/>
                    </a:cubicBezTo>
                    <a:cubicBezTo>
                      <a:pt x="54" y="55"/>
                      <a:pt x="54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/>
              <p:nvPr/>
            </p:nvSpPr>
            <p:spPr bwMode="auto">
              <a:xfrm>
                <a:off x="1147" y="2265"/>
                <a:ext cx="28" cy="29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5 h 5"/>
                  <a:gd name="T6" fmla="*/ 1 w 5"/>
                  <a:gd name="T7" fmla="*/ 4 h 5"/>
                  <a:gd name="T8" fmla="*/ 1 w 5"/>
                  <a:gd name="T9" fmla="*/ 4 h 5"/>
                  <a:gd name="T10" fmla="*/ 0 w 5"/>
                  <a:gd name="T11" fmla="*/ 1 h 5"/>
                  <a:gd name="T12" fmla="*/ 1 w 5"/>
                  <a:gd name="T13" fmla="*/ 1 h 5"/>
                  <a:gd name="T14" fmla="*/ 1 w 5"/>
                  <a:gd name="T15" fmla="*/ 1 h 5"/>
                  <a:gd name="T16" fmla="*/ 1 w 5"/>
                  <a:gd name="T17" fmla="*/ 1 h 5"/>
                  <a:gd name="T18" fmla="*/ 2 w 5"/>
                  <a:gd name="T19" fmla="*/ 0 h 5"/>
                  <a:gd name="T20" fmla="*/ 3 w 5"/>
                  <a:gd name="T21" fmla="*/ 1 h 5"/>
                  <a:gd name="T22" fmla="*/ 5 w 5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/>
              <p:nvPr/>
            </p:nvSpPr>
            <p:spPr bwMode="auto">
              <a:xfrm>
                <a:off x="1147" y="2271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>
              <a:off x="2032635" y="5532120"/>
              <a:ext cx="826833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2404745" y="4184650"/>
              <a:ext cx="6894830" cy="1123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92" name="任意多边形 91"/>
          <p:cNvSpPr/>
          <p:nvPr/>
        </p:nvSpPr>
        <p:spPr>
          <a:xfrm>
            <a:off x="3721100" y="3806825"/>
            <a:ext cx="4137660" cy="95250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5400000">
            <a:off x="3721100" y="3740785"/>
            <a:ext cx="4137660" cy="95250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31"/>
          <p:cNvSpPr/>
          <p:nvPr/>
        </p:nvSpPr>
        <p:spPr>
          <a:xfrm>
            <a:off x="4337050" y="2333625"/>
            <a:ext cx="1172210" cy="11601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5" name="椭圆 31"/>
          <p:cNvSpPr/>
          <p:nvPr/>
        </p:nvSpPr>
        <p:spPr>
          <a:xfrm>
            <a:off x="6088380" y="2333625"/>
            <a:ext cx="1172210" cy="11601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6" name="椭圆 31"/>
          <p:cNvSpPr/>
          <p:nvPr/>
        </p:nvSpPr>
        <p:spPr>
          <a:xfrm>
            <a:off x="4337050" y="4057015"/>
            <a:ext cx="1172210" cy="11601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7" name="椭圆 31"/>
          <p:cNvSpPr/>
          <p:nvPr/>
        </p:nvSpPr>
        <p:spPr>
          <a:xfrm>
            <a:off x="6132830" y="4065905"/>
            <a:ext cx="1172210" cy="11601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4644390" y="2591435"/>
            <a:ext cx="424180" cy="671830"/>
            <a:chOff x="5844088" y="2600655"/>
            <a:chExt cx="385904" cy="611158"/>
          </a:xfrm>
        </p:grpSpPr>
        <p:grpSp>
          <p:nvGrpSpPr>
            <p:cNvPr id="211" name="组合 210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213" name="任意多边形 212"/>
              <p:cNvSpPr/>
              <p:nvPr/>
            </p:nvSpPr>
            <p:spPr>
              <a:xfrm>
                <a:off x="6019800" y="2540000"/>
                <a:ext cx="217195" cy="201888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任意多边形 213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任意多边形 214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65980" y="4314825"/>
            <a:ext cx="424180" cy="671830"/>
            <a:chOff x="5844088" y="2600655"/>
            <a:chExt cx="385904" cy="611158"/>
          </a:xfrm>
        </p:grpSpPr>
        <p:grpSp>
          <p:nvGrpSpPr>
            <p:cNvPr id="3" name="组合 2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6019800" y="2540000"/>
                <a:ext cx="217195" cy="201888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18580" y="2622550"/>
            <a:ext cx="424180" cy="671830"/>
            <a:chOff x="5844088" y="2600655"/>
            <a:chExt cx="385904" cy="611158"/>
          </a:xfrm>
        </p:grpSpPr>
        <p:grpSp>
          <p:nvGrpSpPr>
            <p:cNvPr id="9" name="组合 8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6019800" y="2540000"/>
                <a:ext cx="217195" cy="201888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任意多边形 12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39535" y="4345940"/>
            <a:ext cx="424180" cy="671830"/>
            <a:chOff x="5844088" y="2600655"/>
            <a:chExt cx="385904" cy="611158"/>
          </a:xfrm>
        </p:grpSpPr>
        <p:grpSp>
          <p:nvGrpSpPr>
            <p:cNvPr id="15" name="组合 14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6019800" y="2540000"/>
                <a:ext cx="217195" cy="201888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888"/>
                  <a:gd name="connsiteX1" fmla="*/ 215900 w 217195"/>
                  <a:gd name="connsiteY1" fmla="*/ 190500 h 201888"/>
                  <a:gd name="connsiteX2" fmla="*/ 0 w 217195"/>
                  <a:gd name="connsiteY2" fmla="*/ 190500 h 201888"/>
                  <a:gd name="connsiteX3" fmla="*/ 114300 w 217195"/>
                  <a:gd name="connsiteY3" fmla="*/ 0 h 2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8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任意多边形 18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2970" y="2282190"/>
            <a:ext cx="2698750" cy="1026160"/>
            <a:chOff x="2548" y="7364"/>
            <a:chExt cx="4250" cy="1616"/>
          </a:xfrm>
        </p:grpSpPr>
        <p:sp>
          <p:nvSpPr>
            <p:cNvPr id="21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2970" y="4058920"/>
            <a:ext cx="2698750" cy="1026160"/>
            <a:chOff x="2548" y="7364"/>
            <a:chExt cx="4250" cy="1616"/>
          </a:xfrm>
        </p:grpSpPr>
        <p:sp>
          <p:nvSpPr>
            <p:cNvPr id="24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8430" y="4058920"/>
            <a:ext cx="2698750" cy="1026160"/>
            <a:chOff x="2548" y="7364"/>
            <a:chExt cx="4250" cy="1616"/>
          </a:xfrm>
        </p:grpSpPr>
        <p:sp>
          <p:nvSpPr>
            <p:cNvPr id="27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63815" y="2292350"/>
            <a:ext cx="2698750" cy="1026160"/>
            <a:chOff x="2548" y="7364"/>
            <a:chExt cx="4250" cy="1616"/>
          </a:xfrm>
        </p:grpSpPr>
        <p:sp>
          <p:nvSpPr>
            <p:cNvPr id="30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202" name="椭圆 31"/>
          <p:cNvSpPr/>
          <p:nvPr/>
        </p:nvSpPr>
        <p:spPr>
          <a:xfrm>
            <a:off x="5476263" y="1768035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3" name="椭圆 31"/>
          <p:cNvSpPr/>
          <p:nvPr/>
        </p:nvSpPr>
        <p:spPr>
          <a:xfrm>
            <a:off x="6790078" y="4036031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4" name="椭圆 31"/>
          <p:cNvSpPr/>
          <p:nvPr/>
        </p:nvSpPr>
        <p:spPr>
          <a:xfrm>
            <a:off x="3841478" y="4011901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5" name="任意多边形 204"/>
          <p:cNvSpPr/>
          <p:nvPr/>
        </p:nvSpPr>
        <p:spPr>
          <a:xfrm rot="4620000">
            <a:off x="6842861" y="3346884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任意多边形 205"/>
          <p:cNvSpPr/>
          <p:nvPr/>
        </p:nvSpPr>
        <p:spPr>
          <a:xfrm rot="17820000">
            <a:off x="4474630" y="3376547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任意多边形 207"/>
          <p:cNvSpPr/>
          <p:nvPr/>
        </p:nvSpPr>
        <p:spPr>
          <a:xfrm rot="10800000">
            <a:off x="5560003" y="4913327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文本框 215"/>
          <p:cNvSpPr txBox="1"/>
          <p:nvPr/>
        </p:nvSpPr>
        <p:spPr>
          <a:xfrm>
            <a:off x="5453847" y="2481850"/>
            <a:ext cx="121487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</a:p>
        </p:txBody>
      </p:sp>
      <p:sp>
        <p:nvSpPr>
          <p:cNvPr id="217" name="文本框 216"/>
          <p:cNvSpPr txBox="1"/>
          <p:nvPr/>
        </p:nvSpPr>
        <p:spPr>
          <a:xfrm>
            <a:off x="6767662" y="4783831"/>
            <a:ext cx="121487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</a:p>
        </p:txBody>
      </p:sp>
      <p:sp>
        <p:nvSpPr>
          <p:cNvPr id="218" name="文本框 217"/>
          <p:cNvSpPr txBox="1"/>
          <p:nvPr/>
        </p:nvSpPr>
        <p:spPr>
          <a:xfrm>
            <a:off x="3840408" y="4726145"/>
            <a:ext cx="121487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</a:p>
        </p:txBody>
      </p:sp>
      <p:grpSp>
        <p:nvGrpSpPr>
          <p:cNvPr id="219" name="组合 218"/>
          <p:cNvGrpSpPr/>
          <p:nvPr/>
        </p:nvGrpSpPr>
        <p:grpSpPr>
          <a:xfrm>
            <a:off x="5847353" y="1885053"/>
            <a:ext cx="517525" cy="604838"/>
            <a:chOff x="4741863" y="766763"/>
            <a:chExt cx="517525" cy="604838"/>
          </a:xfrm>
          <a:solidFill>
            <a:schemeClr val="bg1"/>
          </a:solidFill>
        </p:grpSpPr>
        <p:sp>
          <p:nvSpPr>
            <p:cNvPr id="220" name="Freeform 23"/>
            <p:cNvSpPr>
              <a:spLocks noEditPoints="1"/>
            </p:cNvSpPr>
            <p:nvPr/>
          </p:nvSpPr>
          <p:spPr bwMode="auto">
            <a:xfrm>
              <a:off x="4741863" y="766763"/>
              <a:ext cx="517525" cy="604838"/>
            </a:xfrm>
            <a:custGeom>
              <a:avLst/>
              <a:gdLst>
                <a:gd name="T0" fmla="*/ 113 w 175"/>
                <a:gd name="T1" fmla="*/ 0 h 205"/>
                <a:gd name="T2" fmla="*/ 111 w 175"/>
                <a:gd name="T3" fmla="*/ 2 h 205"/>
                <a:gd name="T4" fmla="*/ 11 w 175"/>
                <a:gd name="T5" fmla="*/ 62 h 205"/>
                <a:gd name="T6" fmla="*/ 69 w 175"/>
                <a:gd name="T7" fmla="*/ 200 h 205"/>
                <a:gd name="T8" fmla="*/ 121 w 175"/>
                <a:gd name="T9" fmla="*/ 187 h 205"/>
                <a:gd name="T10" fmla="*/ 173 w 175"/>
                <a:gd name="T11" fmla="*/ 157 h 205"/>
                <a:gd name="T12" fmla="*/ 153 w 175"/>
                <a:gd name="T13" fmla="*/ 91 h 205"/>
                <a:gd name="T14" fmla="*/ 108 w 175"/>
                <a:gd name="T15" fmla="*/ 9 h 205"/>
                <a:gd name="T16" fmla="*/ 98 w 175"/>
                <a:gd name="T17" fmla="*/ 13 h 205"/>
                <a:gd name="T18" fmla="*/ 24 w 175"/>
                <a:gd name="T19" fmla="*/ 45 h 205"/>
                <a:gd name="T20" fmla="*/ 41 w 175"/>
                <a:gd name="T21" fmla="*/ 38 h 205"/>
                <a:gd name="T22" fmla="*/ 34 w 175"/>
                <a:gd name="T23" fmla="*/ 42 h 205"/>
                <a:gd name="T24" fmla="*/ 107 w 175"/>
                <a:gd name="T25" fmla="*/ 15 h 205"/>
                <a:gd name="T26" fmla="*/ 28 w 175"/>
                <a:gd name="T27" fmla="*/ 48 h 205"/>
                <a:gd name="T28" fmla="*/ 107 w 175"/>
                <a:gd name="T29" fmla="*/ 20 h 205"/>
                <a:gd name="T30" fmla="*/ 67 w 175"/>
                <a:gd name="T31" fmla="*/ 41 h 205"/>
                <a:gd name="T32" fmla="*/ 15 w 175"/>
                <a:gd name="T33" fmla="*/ 58 h 205"/>
                <a:gd name="T34" fmla="*/ 117 w 175"/>
                <a:gd name="T35" fmla="*/ 38 h 205"/>
                <a:gd name="T36" fmla="*/ 166 w 175"/>
                <a:gd name="T37" fmla="*/ 158 h 205"/>
                <a:gd name="T38" fmla="*/ 94 w 175"/>
                <a:gd name="T39" fmla="*/ 192 h 205"/>
                <a:gd name="T40" fmla="*/ 69 w 175"/>
                <a:gd name="T41" fmla="*/ 200 h 205"/>
                <a:gd name="T42" fmla="*/ 15 w 175"/>
                <a:gd name="T43" fmla="*/ 62 h 205"/>
                <a:gd name="T44" fmla="*/ 15 w 175"/>
                <a:gd name="T45" fmla="*/ 62 h 205"/>
                <a:gd name="T46" fmla="*/ 16 w 175"/>
                <a:gd name="T47" fmla="*/ 62 h 205"/>
                <a:gd name="T48" fmla="*/ 29 w 175"/>
                <a:gd name="T49" fmla="*/ 59 h 205"/>
                <a:gd name="T50" fmla="*/ 112 w 175"/>
                <a:gd name="T51" fmla="*/ 27 h 205"/>
                <a:gd name="T52" fmla="*/ 113 w 175"/>
                <a:gd name="T53" fmla="*/ 27 h 205"/>
                <a:gd name="T54" fmla="*/ 169 w 175"/>
                <a:gd name="T55" fmla="*/ 153 h 205"/>
                <a:gd name="T56" fmla="*/ 130 w 175"/>
                <a:gd name="T57" fmla="*/ 56 h 205"/>
                <a:gd name="T58" fmla="*/ 117 w 175"/>
                <a:gd name="T59" fmla="*/ 22 h 205"/>
                <a:gd name="T60" fmla="*/ 114 w 175"/>
                <a:gd name="T61" fmla="*/ 21 h 205"/>
                <a:gd name="T62" fmla="*/ 113 w 175"/>
                <a:gd name="T63" fmla="*/ 7 h 205"/>
                <a:gd name="T64" fmla="*/ 158 w 175"/>
                <a:gd name="T65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05">
                  <a:moveTo>
                    <a:pt x="115" y="2"/>
                  </a:moveTo>
                  <a:cubicBezTo>
                    <a:pt x="115" y="1"/>
                    <a:pt x="114" y="0"/>
                    <a:pt x="113" y="0"/>
                  </a:cubicBezTo>
                  <a:cubicBezTo>
                    <a:pt x="112" y="0"/>
                    <a:pt x="112" y="1"/>
                    <a:pt x="112" y="1"/>
                  </a:cubicBezTo>
                  <a:cubicBezTo>
                    <a:pt x="111" y="1"/>
                    <a:pt x="111" y="2"/>
                    <a:pt x="111" y="2"/>
                  </a:cubicBezTo>
                  <a:cubicBezTo>
                    <a:pt x="82" y="12"/>
                    <a:pt x="54" y="25"/>
                    <a:pt x="26" y="38"/>
                  </a:cubicBezTo>
                  <a:cubicBezTo>
                    <a:pt x="20" y="40"/>
                    <a:pt x="0" y="55"/>
                    <a:pt x="11" y="62"/>
                  </a:cubicBezTo>
                  <a:cubicBezTo>
                    <a:pt x="27" y="109"/>
                    <a:pt x="46" y="155"/>
                    <a:pt x="65" y="201"/>
                  </a:cubicBezTo>
                  <a:cubicBezTo>
                    <a:pt x="66" y="203"/>
                    <a:pt x="69" y="202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85" y="205"/>
                    <a:pt x="106" y="193"/>
                    <a:pt x="121" y="187"/>
                  </a:cubicBezTo>
                  <a:cubicBezTo>
                    <a:pt x="138" y="180"/>
                    <a:pt x="159" y="174"/>
                    <a:pt x="172" y="160"/>
                  </a:cubicBezTo>
                  <a:cubicBezTo>
                    <a:pt x="174" y="159"/>
                    <a:pt x="173" y="158"/>
                    <a:pt x="173" y="157"/>
                  </a:cubicBezTo>
                  <a:cubicBezTo>
                    <a:pt x="175" y="149"/>
                    <a:pt x="174" y="142"/>
                    <a:pt x="171" y="134"/>
                  </a:cubicBezTo>
                  <a:cubicBezTo>
                    <a:pt x="166" y="120"/>
                    <a:pt x="159" y="106"/>
                    <a:pt x="153" y="91"/>
                  </a:cubicBezTo>
                  <a:cubicBezTo>
                    <a:pt x="141" y="62"/>
                    <a:pt x="130" y="31"/>
                    <a:pt x="115" y="2"/>
                  </a:cubicBezTo>
                  <a:close/>
                  <a:moveTo>
                    <a:pt x="108" y="9"/>
                  </a:moveTo>
                  <a:cubicBezTo>
                    <a:pt x="107" y="10"/>
                    <a:pt x="107" y="11"/>
                    <a:pt x="107" y="11"/>
                  </a:cubicBezTo>
                  <a:cubicBezTo>
                    <a:pt x="104" y="12"/>
                    <a:pt x="101" y="13"/>
                    <a:pt x="98" y="13"/>
                  </a:cubicBezTo>
                  <a:cubicBezTo>
                    <a:pt x="101" y="12"/>
                    <a:pt x="104" y="11"/>
                    <a:pt x="108" y="9"/>
                  </a:cubicBezTo>
                  <a:close/>
                  <a:moveTo>
                    <a:pt x="24" y="45"/>
                  </a:moveTo>
                  <a:cubicBezTo>
                    <a:pt x="26" y="44"/>
                    <a:pt x="28" y="43"/>
                    <a:pt x="31" y="42"/>
                  </a:cubicBezTo>
                  <a:cubicBezTo>
                    <a:pt x="34" y="41"/>
                    <a:pt x="37" y="39"/>
                    <a:pt x="41" y="38"/>
                  </a:cubicBezTo>
                  <a:cubicBezTo>
                    <a:pt x="41" y="38"/>
                    <a:pt x="41" y="37"/>
                    <a:pt x="42" y="37"/>
                  </a:cubicBezTo>
                  <a:cubicBezTo>
                    <a:pt x="39" y="39"/>
                    <a:pt x="37" y="40"/>
                    <a:pt x="34" y="42"/>
                  </a:cubicBezTo>
                  <a:cubicBezTo>
                    <a:pt x="33" y="42"/>
                    <a:pt x="34" y="44"/>
                    <a:pt x="35" y="43"/>
                  </a:cubicBezTo>
                  <a:cubicBezTo>
                    <a:pt x="58" y="32"/>
                    <a:pt x="82" y="24"/>
                    <a:pt x="107" y="15"/>
                  </a:cubicBezTo>
                  <a:cubicBezTo>
                    <a:pt x="107" y="16"/>
                    <a:pt x="107" y="17"/>
                    <a:pt x="107" y="18"/>
                  </a:cubicBezTo>
                  <a:cubicBezTo>
                    <a:pt x="80" y="27"/>
                    <a:pt x="54" y="38"/>
                    <a:pt x="28" y="48"/>
                  </a:cubicBezTo>
                  <a:cubicBezTo>
                    <a:pt x="27" y="49"/>
                    <a:pt x="27" y="51"/>
                    <a:pt x="29" y="50"/>
                  </a:cubicBezTo>
                  <a:cubicBezTo>
                    <a:pt x="55" y="42"/>
                    <a:pt x="82" y="32"/>
                    <a:pt x="107" y="20"/>
                  </a:cubicBezTo>
                  <a:cubicBezTo>
                    <a:pt x="108" y="21"/>
                    <a:pt x="108" y="22"/>
                    <a:pt x="108" y="23"/>
                  </a:cubicBezTo>
                  <a:cubicBezTo>
                    <a:pt x="94" y="28"/>
                    <a:pt x="81" y="36"/>
                    <a:pt x="67" y="41"/>
                  </a:cubicBezTo>
                  <a:cubicBezTo>
                    <a:pt x="50" y="47"/>
                    <a:pt x="33" y="53"/>
                    <a:pt x="16" y="58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8" y="54"/>
                    <a:pt x="21" y="49"/>
                    <a:pt x="24" y="45"/>
                  </a:cubicBezTo>
                  <a:close/>
                  <a:moveTo>
                    <a:pt x="117" y="38"/>
                  </a:moveTo>
                  <a:cubicBezTo>
                    <a:pt x="122" y="52"/>
                    <a:pt x="127" y="65"/>
                    <a:pt x="133" y="78"/>
                  </a:cubicBezTo>
                  <a:cubicBezTo>
                    <a:pt x="144" y="105"/>
                    <a:pt x="155" y="131"/>
                    <a:pt x="166" y="158"/>
                  </a:cubicBezTo>
                  <a:cubicBezTo>
                    <a:pt x="154" y="170"/>
                    <a:pt x="132" y="176"/>
                    <a:pt x="116" y="182"/>
                  </a:cubicBezTo>
                  <a:cubicBezTo>
                    <a:pt x="109" y="185"/>
                    <a:pt x="101" y="189"/>
                    <a:pt x="94" y="192"/>
                  </a:cubicBezTo>
                  <a:cubicBezTo>
                    <a:pt x="85" y="195"/>
                    <a:pt x="76" y="196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52" y="153"/>
                    <a:pt x="34" y="107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8" y="62"/>
                    <a:pt x="19" y="62"/>
                    <a:pt x="20" y="62"/>
                  </a:cubicBezTo>
                  <a:cubicBezTo>
                    <a:pt x="23" y="62"/>
                    <a:pt x="27" y="61"/>
                    <a:pt x="29" y="59"/>
                  </a:cubicBezTo>
                  <a:cubicBezTo>
                    <a:pt x="42" y="56"/>
                    <a:pt x="54" y="52"/>
                    <a:pt x="67" y="48"/>
                  </a:cubicBezTo>
                  <a:cubicBezTo>
                    <a:pt x="82" y="42"/>
                    <a:pt x="99" y="36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31"/>
                    <a:pt x="115" y="35"/>
                    <a:pt x="117" y="38"/>
                  </a:cubicBezTo>
                  <a:close/>
                  <a:moveTo>
                    <a:pt x="169" y="153"/>
                  </a:moveTo>
                  <a:cubicBezTo>
                    <a:pt x="160" y="132"/>
                    <a:pt x="152" y="110"/>
                    <a:pt x="143" y="89"/>
                  </a:cubicBezTo>
                  <a:cubicBezTo>
                    <a:pt x="139" y="78"/>
                    <a:pt x="135" y="67"/>
                    <a:pt x="130" y="56"/>
                  </a:cubicBezTo>
                  <a:cubicBezTo>
                    <a:pt x="128" y="51"/>
                    <a:pt x="126" y="46"/>
                    <a:pt x="124" y="41"/>
                  </a:cubicBezTo>
                  <a:cubicBezTo>
                    <a:pt x="122" y="36"/>
                    <a:pt x="116" y="27"/>
                    <a:pt x="117" y="22"/>
                  </a:cubicBezTo>
                  <a:cubicBezTo>
                    <a:pt x="117" y="21"/>
                    <a:pt x="115" y="19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19"/>
                    <a:pt x="112" y="17"/>
                    <a:pt x="112" y="15"/>
                  </a:cubicBezTo>
                  <a:cubicBezTo>
                    <a:pt x="112" y="12"/>
                    <a:pt x="112" y="9"/>
                    <a:pt x="113" y="7"/>
                  </a:cubicBezTo>
                  <a:cubicBezTo>
                    <a:pt x="121" y="31"/>
                    <a:pt x="133" y="54"/>
                    <a:pt x="143" y="78"/>
                  </a:cubicBezTo>
                  <a:cubicBezTo>
                    <a:pt x="148" y="90"/>
                    <a:pt x="153" y="101"/>
                    <a:pt x="158" y="113"/>
                  </a:cubicBezTo>
                  <a:cubicBezTo>
                    <a:pt x="163" y="126"/>
                    <a:pt x="171" y="139"/>
                    <a:pt x="169" y="153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Freeform 24"/>
            <p:cNvSpPr/>
            <p:nvPr/>
          </p:nvSpPr>
          <p:spPr bwMode="auto">
            <a:xfrm>
              <a:off x="4837113" y="996951"/>
              <a:ext cx="76200" cy="150813"/>
            </a:xfrm>
            <a:custGeom>
              <a:avLst/>
              <a:gdLst>
                <a:gd name="T0" fmla="*/ 4 w 26"/>
                <a:gd name="T1" fmla="*/ 1 h 51"/>
                <a:gd name="T2" fmla="*/ 1 w 26"/>
                <a:gd name="T3" fmla="*/ 3 h 51"/>
                <a:gd name="T4" fmla="*/ 18 w 26"/>
                <a:gd name="T5" fmla="*/ 47 h 51"/>
                <a:gd name="T6" fmla="*/ 25 w 26"/>
                <a:gd name="T7" fmla="*/ 45 h 51"/>
                <a:gd name="T8" fmla="*/ 4 w 26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4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6" y="18"/>
                    <a:pt x="13" y="32"/>
                    <a:pt x="18" y="47"/>
                  </a:cubicBezTo>
                  <a:cubicBezTo>
                    <a:pt x="20" y="51"/>
                    <a:pt x="26" y="49"/>
                    <a:pt x="25" y="45"/>
                  </a:cubicBezTo>
                  <a:cubicBezTo>
                    <a:pt x="19" y="30"/>
                    <a:pt x="13" y="15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25"/>
            <p:cNvSpPr/>
            <p:nvPr/>
          </p:nvSpPr>
          <p:spPr bwMode="auto">
            <a:xfrm>
              <a:off x="4848225" y="904876"/>
              <a:ext cx="284163" cy="249238"/>
            </a:xfrm>
            <a:custGeom>
              <a:avLst/>
              <a:gdLst>
                <a:gd name="T0" fmla="*/ 76 w 96"/>
                <a:gd name="T1" fmla="*/ 4 h 84"/>
                <a:gd name="T2" fmla="*/ 75 w 96"/>
                <a:gd name="T3" fmla="*/ 4 h 84"/>
                <a:gd name="T4" fmla="*/ 72 w 96"/>
                <a:gd name="T5" fmla="*/ 1 h 84"/>
                <a:gd name="T6" fmla="*/ 2 w 96"/>
                <a:gd name="T7" fmla="*/ 32 h 84"/>
                <a:gd name="T8" fmla="*/ 3 w 96"/>
                <a:gd name="T9" fmla="*/ 34 h 84"/>
                <a:gd name="T10" fmla="*/ 73 w 96"/>
                <a:gd name="T11" fmla="*/ 6 h 84"/>
                <a:gd name="T12" fmla="*/ 89 w 96"/>
                <a:gd name="T13" fmla="*/ 48 h 84"/>
                <a:gd name="T14" fmla="*/ 89 w 96"/>
                <a:gd name="T15" fmla="*/ 48 h 84"/>
                <a:gd name="T16" fmla="*/ 21 w 96"/>
                <a:gd name="T17" fmla="*/ 78 h 84"/>
                <a:gd name="T18" fmla="*/ 23 w 96"/>
                <a:gd name="T19" fmla="*/ 83 h 84"/>
                <a:gd name="T20" fmla="*/ 92 w 96"/>
                <a:gd name="T21" fmla="*/ 53 h 84"/>
                <a:gd name="T22" fmla="*/ 93 w 96"/>
                <a:gd name="T23" fmla="*/ 52 h 84"/>
                <a:gd name="T24" fmla="*/ 95 w 96"/>
                <a:gd name="T25" fmla="*/ 49 h 84"/>
                <a:gd name="T26" fmla="*/ 76 w 96"/>
                <a:gd name="T2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84">
                  <a:moveTo>
                    <a:pt x="76" y="4"/>
                  </a:moveTo>
                  <a:cubicBezTo>
                    <a:pt x="76" y="4"/>
                    <a:pt x="76" y="4"/>
                    <a:pt x="75" y="4"/>
                  </a:cubicBezTo>
                  <a:cubicBezTo>
                    <a:pt x="76" y="2"/>
                    <a:pt x="74" y="0"/>
                    <a:pt x="72" y="1"/>
                  </a:cubicBezTo>
                  <a:cubicBezTo>
                    <a:pt x="48" y="9"/>
                    <a:pt x="24" y="20"/>
                    <a:pt x="2" y="32"/>
                  </a:cubicBezTo>
                  <a:cubicBezTo>
                    <a:pt x="0" y="33"/>
                    <a:pt x="1" y="35"/>
                    <a:pt x="3" y="34"/>
                  </a:cubicBezTo>
                  <a:cubicBezTo>
                    <a:pt x="26" y="26"/>
                    <a:pt x="50" y="17"/>
                    <a:pt x="73" y="6"/>
                  </a:cubicBezTo>
                  <a:cubicBezTo>
                    <a:pt x="75" y="21"/>
                    <a:pt x="82" y="35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6" y="55"/>
                    <a:pt x="43" y="68"/>
                    <a:pt x="21" y="78"/>
                  </a:cubicBezTo>
                  <a:cubicBezTo>
                    <a:pt x="18" y="80"/>
                    <a:pt x="20" y="84"/>
                    <a:pt x="23" y="83"/>
                  </a:cubicBezTo>
                  <a:cubicBezTo>
                    <a:pt x="46" y="74"/>
                    <a:pt x="71" y="65"/>
                    <a:pt x="92" y="53"/>
                  </a:cubicBezTo>
                  <a:cubicBezTo>
                    <a:pt x="92" y="52"/>
                    <a:pt x="93" y="52"/>
                    <a:pt x="93" y="52"/>
                  </a:cubicBezTo>
                  <a:cubicBezTo>
                    <a:pt x="94" y="52"/>
                    <a:pt x="96" y="51"/>
                    <a:pt x="95" y="49"/>
                  </a:cubicBezTo>
                  <a:cubicBezTo>
                    <a:pt x="90" y="34"/>
                    <a:pt x="85" y="17"/>
                    <a:pt x="76" y="4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4891088" y="962026"/>
              <a:ext cx="169863" cy="79375"/>
            </a:xfrm>
            <a:custGeom>
              <a:avLst/>
              <a:gdLst>
                <a:gd name="T0" fmla="*/ 53 w 58"/>
                <a:gd name="T1" fmla="*/ 1 h 27"/>
                <a:gd name="T2" fmla="*/ 2 w 58"/>
                <a:gd name="T3" fmla="*/ 22 h 27"/>
                <a:gd name="T4" fmla="*/ 4 w 58"/>
                <a:gd name="T5" fmla="*/ 26 h 27"/>
                <a:gd name="T6" fmla="*/ 55 w 58"/>
                <a:gd name="T7" fmla="*/ 7 h 27"/>
                <a:gd name="T8" fmla="*/ 53 w 5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53" y="1"/>
                  </a:moveTo>
                  <a:cubicBezTo>
                    <a:pt x="36" y="5"/>
                    <a:pt x="18" y="13"/>
                    <a:pt x="2" y="22"/>
                  </a:cubicBezTo>
                  <a:cubicBezTo>
                    <a:pt x="0" y="23"/>
                    <a:pt x="1" y="27"/>
                    <a:pt x="4" y="26"/>
                  </a:cubicBezTo>
                  <a:cubicBezTo>
                    <a:pt x="21" y="20"/>
                    <a:pt x="39" y="14"/>
                    <a:pt x="55" y="7"/>
                  </a:cubicBezTo>
                  <a:cubicBezTo>
                    <a:pt x="58" y="5"/>
                    <a:pt x="57" y="0"/>
                    <a:pt x="53" y="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7"/>
            <p:cNvSpPr/>
            <p:nvPr/>
          </p:nvSpPr>
          <p:spPr bwMode="auto">
            <a:xfrm>
              <a:off x="4922838" y="1009651"/>
              <a:ext cx="150813" cy="73025"/>
            </a:xfrm>
            <a:custGeom>
              <a:avLst/>
              <a:gdLst>
                <a:gd name="T0" fmla="*/ 44 w 51"/>
                <a:gd name="T1" fmla="*/ 1 h 25"/>
                <a:gd name="T2" fmla="*/ 2 w 51"/>
                <a:gd name="T3" fmla="*/ 21 h 25"/>
                <a:gd name="T4" fmla="*/ 3 w 51"/>
                <a:gd name="T5" fmla="*/ 24 h 25"/>
                <a:gd name="T6" fmla="*/ 47 w 51"/>
                <a:gd name="T7" fmla="*/ 8 h 25"/>
                <a:gd name="T8" fmla="*/ 44 w 5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44" y="1"/>
                  </a:moveTo>
                  <a:cubicBezTo>
                    <a:pt x="30" y="6"/>
                    <a:pt x="16" y="14"/>
                    <a:pt x="2" y="21"/>
                  </a:cubicBezTo>
                  <a:cubicBezTo>
                    <a:pt x="0" y="22"/>
                    <a:pt x="1" y="25"/>
                    <a:pt x="3" y="24"/>
                  </a:cubicBezTo>
                  <a:cubicBezTo>
                    <a:pt x="18" y="19"/>
                    <a:pt x="33" y="14"/>
                    <a:pt x="47" y="8"/>
                  </a:cubicBezTo>
                  <a:cubicBezTo>
                    <a:pt x="51" y="6"/>
                    <a:pt x="48" y="0"/>
                    <a:pt x="44" y="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41"/>
          <p:cNvSpPr>
            <a:spLocks noEditPoints="1"/>
          </p:cNvSpPr>
          <p:nvPr/>
        </p:nvSpPr>
        <p:spPr bwMode="auto">
          <a:xfrm>
            <a:off x="4253675" y="4206262"/>
            <a:ext cx="435314" cy="553439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157218" y="4242589"/>
            <a:ext cx="557229" cy="497597"/>
            <a:chOff x="4577745" y="4336117"/>
            <a:chExt cx="557229" cy="497597"/>
          </a:xfrm>
          <a:solidFill>
            <a:schemeClr val="bg1"/>
          </a:solidFill>
        </p:grpSpPr>
        <p:sp>
          <p:nvSpPr>
            <p:cNvPr id="227" name="任意多边形 226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grp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grp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22515" y="1767840"/>
            <a:ext cx="2698750" cy="1026160"/>
            <a:chOff x="2548" y="7364"/>
            <a:chExt cx="4250" cy="1616"/>
          </a:xfrm>
        </p:grpSpPr>
        <p:sp>
          <p:nvSpPr>
            <p:cNvPr id="9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75980" y="4143375"/>
            <a:ext cx="2698750" cy="1026160"/>
            <a:chOff x="2548" y="7364"/>
            <a:chExt cx="4250" cy="1616"/>
          </a:xfrm>
        </p:grpSpPr>
        <p:sp>
          <p:nvSpPr>
            <p:cNvPr id="12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2625" y="4143375"/>
            <a:ext cx="2698750" cy="1026160"/>
            <a:chOff x="2548" y="7364"/>
            <a:chExt cx="4250" cy="1616"/>
          </a:xfrm>
        </p:grpSpPr>
        <p:sp>
          <p:nvSpPr>
            <p:cNvPr id="15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06" grpId="0" animBg="1"/>
      <p:bldP spid="208" grpId="0" animBg="1"/>
      <p:bldP spid="216" grpId="0"/>
      <p:bldP spid="217" grpId="0"/>
      <p:bldP spid="21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203"/>
          <p:cNvGrpSpPr/>
          <p:nvPr/>
        </p:nvGrpSpPr>
        <p:grpSpPr>
          <a:xfrm>
            <a:off x="1443355" y="2210435"/>
            <a:ext cx="3310255" cy="2576195"/>
            <a:chOff x="7297905" y="2319337"/>
            <a:chExt cx="1132138" cy="88106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5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532505" y="3544570"/>
            <a:ext cx="7847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21710" y="2461895"/>
            <a:ext cx="7847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448935" y="3479165"/>
            <a:ext cx="390715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181" name="组合 180"/>
          <p:cNvGrpSpPr/>
          <p:nvPr/>
        </p:nvGrpSpPr>
        <p:grpSpPr>
          <a:xfrm>
            <a:off x="1605915" y="1742440"/>
            <a:ext cx="2397125" cy="3919220"/>
            <a:chOff x="2620963" y="2576513"/>
            <a:chExt cx="830263" cy="13573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2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2324100" y="2355215"/>
            <a:ext cx="938530" cy="1097280"/>
            <a:chOff x="4741863" y="766763"/>
            <a:chExt cx="517525" cy="6048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0" name="Freeform 23"/>
            <p:cNvSpPr>
              <a:spLocks noEditPoints="1"/>
            </p:cNvSpPr>
            <p:nvPr/>
          </p:nvSpPr>
          <p:spPr bwMode="auto">
            <a:xfrm>
              <a:off x="4741863" y="766763"/>
              <a:ext cx="517525" cy="604838"/>
            </a:xfrm>
            <a:custGeom>
              <a:avLst/>
              <a:gdLst>
                <a:gd name="T0" fmla="*/ 113 w 175"/>
                <a:gd name="T1" fmla="*/ 0 h 205"/>
                <a:gd name="T2" fmla="*/ 111 w 175"/>
                <a:gd name="T3" fmla="*/ 2 h 205"/>
                <a:gd name="T4" fmla="*/ 11 w 175"/>
                <a:gd name="T5" fmla="*/ 62 h 205"/>
                <a:gd name="T6" fmla="*/ 69 w 175"/>
                <a:gd name="T7" fmla="*/ 200 h 205"/>
                <a:gd name="T8" fmla="*/ 121 w 175"/>
                <a:gd name="T9" fmla="*/ 187 h 205"/>
                <a:gd name="T10" fmla="*/ 173 w 175"/>
                <a:gd name="T11" fmla="*/ 157 h 205"/>
                <a:gd name="T12" fmla="*/ 153 w 175"/>
                <a:gd name="T13" fmla="*/ 91 h 205"/>
                <a:gd name="T14" fmla="*/ 108 w 175"/>
                <a:gd name="T15" fmla="*/ 9 h 205"/>
                <a:gd name="T16" fmla="*/ 98 w 175"/>
                <a:gd name="T17" fmla="*/ 13 h 205"/>
                <a:gd name="T18" fmla="*/ 24 w 175"/>
                <a:gd name="T19" fmla="*/ 45 h 205"/>
                <a:gd name="T20" fmla="*/ 41 w 175"/>
                <a:gd name="T21" fmla="*/ 38 h 205"/>
                <a:gd name="T22" fmla="*/ 34 w 175"/>
                <a:gd name="T23" fmla="*/ 42 h 205"/>
                <a:gd name="T24" fmla="*/ 107 w 175"/>
                <a:gd name="T25" fmla="*/ 15 h 205"/>
                <a:gd name="T26" fmla="*/ 28 w 175"/>
                <a:gd name="T27" fmla="*/ 48 h 205"/>
                <a:gd name="T28" fmla="*/ 107 w 175"/>
                <a:gd name="T29" fmla="*/ 20 h 205"/>
                <a:gd name="T30" fmla="*/ 67 w 175"/>
                <a:gd name="T31" fmla="*/ 41 h 205"/>
                <a:gd name="T32" fmla="*/ 15 w 175"/>
                <a:gd name="T33" fmla="*/ 58 h 205"/>
                <a:gd name="T34" fmla="*/ 117 w 175"/>
                <a:gd name="T35" fmla="*/ 38 h 205"/>
                <a:gd name="T36" fmla="*/ 166 w 175"/>
                <a:gd name="T37" fmla="*/ 158 h 205"/>
                <a:gd name="T38" fmla="*/ 94 w 175"/>
                <a:gd name="T39" fmla="*/ 192 h 205"/>
                <a:gd name="T40" fmla="*/ 69 w 175"/>
                <a:gd name="T41" fmla="*/ 200 h 205"/>
                <a:gd name="T42" fmla="*/ 15 w 175"/>
                <a:gd name="T43" fmla="*/ 62 h 205"/>
                <a:gd name="T44" fmla="*/ 15 w 175"/>
                <a:gd name="T45" fmla="*/ 62 h 205"/>
                <a:gd name="T46" fmla="*/ 16 w 175"/>
                <a:gd name="T47" fmla="*/ 62 h 205"/>
                <a:gd name="T48" fmla="*/ 29 w 175"/>
                <a:gd name="T49" fmla="*/ 59 h 205"/>
                <a:gd name="T50" fmla="*/ 112 w 175"/>
                <a:gd name="T51" fmla="*/ 27 h 205"/>
                <a:gd name="T52" fmla="*/ 113 w 175"/>
                <a:gd name="T53" fmla="*/ 27 h 205"/>
                <a:gd name="T54" fmla="*/ 169 w 175"/>
                <a:gd name="T55" fmla="*/ 153 h 205"/>
                <a:gd name="T56" fmla="*/ 130 w 175"/>
                <a:gd name="T57" fmla="*/ 56 h 205"/>
                <a:gd name="T58" fmla="*/ 117 w 175"/>
                <a:gd name="T59" fmla="*/ 22 h 205"/>
                <a:gd name="T60" fmla="*/ 114 w 175"/>
                <a:gd name="T61" fmla="*/ 21 h 205"/>
                <a:gd name="T62" fmla="*/ 113 w 175"/>
                <a:gd name="T63" fmla="*/ 7 h 205"/>
                <a:gd name="T64" fmla="*/ 158 w 175"/>
                <a:gd name="T65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05">
                  <a:moveTo>
                    <a:pt x="115" y="2"/>
                  </a:moveTo>
                  <a:cubicBezTo>
                    <a:pt x="115" y="1"/>
                    <a:pt x="114" y="0"/>
                    <a:pt x="113" y="0"/>
                  </a:cubicBezTo>
                  <a:cubicBezTo>
                    <a:pt x="112" y="0"/>
                    <a:pt x="112" y="1"/>
                    <a:pt x="112" y="1"/>
                  </a:cubicBezTo>
                  <a:cubicBezTo>
                    <a:pt x="111" y="1"/>
                    <a:pt x="111" y="2"/>
                    <a:pt x="111" y="2"/>
                  </a:cubicBezTo>
                  <a:cubicBezTo>
                    <a:pt x="82" y="12"/>
                    <a:pt x="54" y="25"/>
                    <a:pt x="26" y="38"/>
                  </a:cubicBezTo>
                  <a:cubicBezTo>
                    <a:pt x="20" y="40"/>
                    <a:pt x="0" y="55"/>
                    <a:pt x="11" y="62"/>
                  </a:cubicBezTo>
                  <a:cubicBezTo>
                    <a:pt x="27" y="109"/>
                    <a:pt x="46" y="155"/>
                    <a:pt x="65" y="201"/>
                  </a:cubicBezTo>
                  <a:cubicBezTo>
                    <a:pt x="66" y="203"/>
                    <a:pt x="69" y="202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85" y="205"/>
                    <a:pt x="106" y="193"/>
                    <a:pt x="121" y="187"/>
                  </a:cubicBezTo>
                  <a:cubicBezTo>
                    <a:pt x="138" y="180"/>
                    <a:pt x="159" y="174"/>
                    <a:pt x="172" y="160"/>
                  </a:cubicBezTo>
                  <a:cubicBezTo>
                    <a:pt x="174" y="159"/>
                    <a:pt x="173" y="158"/>
                    <a:pt x="173" y="157"/>
                  </a:cubicBezTo>
                  <a:cubicBezTo>
                    <a:pt x="175" y="149"/>
                    <a:pt x="174" y="142"/>
                    <a:pt x="171" y="134"/>
                  </a:cubicBezTo>
                  <a:cubicBezTo>
                    <a:pt x="166" y="120"/>
                    <a:pt x="159" y="106"/>
                    <a:pt x="153" y="91"/>
                  </a:cubicBezTo>
                  <a:cubicBezTo>
                    <a:pt x="141" y="62"/>
                    <a:pt x="130" y="31"/>
                    <a:pt x="115" y="2"/>
                  </a:cubicBezTo>
                  <a:close/>
                  <a:moveTo>
                    <a:pt x="108" y="9"/>
                  </a:moveTo>
                  <a:cubicBezTo>
                    <a:pt x="107" y="10"/>
                    <a:pt x="107" y="11"/>
                    <a:pt x="107" y="11"/>
                  </a:cubicBezTo>
                  <a:cubicBezTo>
                    <a:pt x="104" y="12"/>
                    <a:pt x="101" y="13"/>
                    <a:pt x="98" y="13"/>
                  </a:cubicBezTo>
                  <a:cubicBezTo>
                    <a:pt x="101" y="12"/>
                    <a:pt x="104" y="11"/>
                    <a:pt x="108" y="9"/>
                  </a:cubicBezTo>
                  <a:close/>
                  <a:moveTo>
                    <a:pt x="24" y="45"/>
                  </a:moveTo>
                  <a:cubicBezTo>
                    <a:pt x="26" y="44"/>
                    <a:pt x="28" y="43"/>
                    <a:pt x="31" y="42"/>
                  </a:cubicBezTo>
                  <a:cubicBezTo>
                    <a:pt x="34" y="41"/>
                    <a:pt x="37" y="39"/>
                    <a:pt x="41" y="38"/>
                  </a:cubicBezTo>
                  <a:cubicBezTo>
                    <a:pt x="41" y="38"/>
                    <a:pt x="41" y="37"/>
                    <a:pt x="42" y="37"/>
                  </a:cubicBezTo>
                  <a:cubicBezTo>
                    <a:pt x="39" y="39"/>
                    <a:pt x="37" y="40"/>
                    <a:pt x="34" y="42"/>
                  </a:cubicBezTo>
                  <a:cubicBezTo>
                    <a:pt x="33" y="42"/>
                    <a:pt x="34" y="44"/>
                    <a:pt x="35" y="43"/>
                  </a:cubicBezTo>
                  <a:cubicBezTo>
                    <a:pt x="58" y="32"/>
                    <a:pt x="82" y="24"/>
                    <a:pt x="107" y="15"/>
                  </a:cubicBezTo>
                  <a:cubicBezTo>
                    <a:pt x="107" y="16"/>
                    <a:pt x="107" y="17"/>
                    <a:pt x="107" y="18"/>
                  </a:cubicBezTo>
                  <a:cubicBezTo>
                    <a:pt x="80" y="27"/>
                    <a:pt x="54" y="38"/>
                    <a:pt x="28" y="48"/>
                  </a:cubicBezTo>
                  <a:cubicBezTo>
                    <a:pt x="27" y="49"/>
                    <a:pt x="27" y="51"/>
                    <a:pt x="29" y="50"/>
                  </a:cubicBezTo>
                  <a:cubicBezTo>
                    <a:pt x="55" y="42"/>
                    <a:pt x="82" y="32"/>
                    <a:pt x="107" y="20"/>
                  </a:cubicBezTo>
                  <a:cubicBezTo>
                    <a:pt x="108" y="21"/>
                    <a:pt x="108" y="22"/>
                    <a:pt x="108" y="23"/>
                  </a:cubicBezTo>
                  <a:cubicBezTo>
                    <a:pt x="94" y="28"/>
                    <a:pt x="81" y="36"/>
                    <a:pt x="67" y="41"/>
                  </a:cubicBezTo>
                  <a:cubicBezTo>
                    <a:pt x="50" y="47"/>
                    <a:pt x="33" y="53"/>
                    <a:pt x="16" y="58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8" y="54"/>
                    <a:pt x="21" y="49"/>
                    <a:pt x="24" y="45"/>
                  </a:cubicBezTo>
                  <a:close/>
                  <a:moveTo>
                    <a:pt x="117" y="38"/>
                  </a:moveTo>
                  <a:cubicBezTo>
                    <a:pt x="122" y="52"/>
                    <a:pt x="127" y="65"/>
                    <a:pt x="133" y="78"/>
                  </a:cubicBezTo>
                  <a:cubicBezTo>
                    <a:pt x="144" y="105"/>
                    <a:pt x="155" y="131"/>
                    <a:pt x="166" y="158"/>
                  </a:cubicBezTo>
                  <a:cubicBezTo>
                    <a:pt x="154" y="170"/>
                    <a:pt x="132" y="176"/>
                    <a:pt x="116" y="182"/>
                  </a:cubicBezTo>
                  <a:cubicBezTo>
                    <a:pt x="109" y="185"/>
                    <a:pt x="101" y="189"/>
                    <a:pt x="94" y="192"/>
                  </a:cubicBezTo>
                  <a:cubicBezTo>
                    <a:pt x="85" y="195"/>
                    <a:pt x="76" y="196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52" y="153"/>
                    <a:pt x="34" y="107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8" y="62"/>
                    <a:pt x="19" y="62"/>
                    <a:pt x="20" y="62"/>
                  </a:cubicBezTo>
                  <a:cubicBezTo>
                    <a:pt x="23" y="62"/>
                    <a:pt x="27" y="61"/>
                    <a:pt x="29" y="59"/>
                  </a:cubicBezTo>
                  <a:cubicBezTo>
                    <a:pt x="42" y="56"/>
                    <a:pt x="54" y="52"/>
                    <a:pt x="67" y="48"/>
                  </a:cubicBezTo>
                  <a:cubicBezTo>
                    <a:pt x="82" y="42"/>
                    <a:pt x="99" y="36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31"/>
                    <a:pt x="115" y="35"/>
                    <a:pt x="117" y="38"/>
                  </a:cubicBezTo>
                  <a:close/>
                  <a:moveTo>
                    <a:pt x="169" y="153"/>
                  </a:moveTo>
                  <a:cubicBezTo>
                    <a:pt x="160" y="132"/>
                    <a:pt x="152" y="110"/>
                    <a:pt x="143" y="89"/>
                  </a:cubicBezTo>
                  <a:cubicBezTo>
                    <a:pt x="139" y="78"/>
                    <a:pt x="135" y="67"/>
                    <a:pt x="130" y="56"/>
                  </a:cubicBezTo>
                  <a:cubicBezTo>
                    <a:pt x="128" y="51"/>
                    <a:pt x="126" y="46"/>
                    <a:pt x="124" y="41"/>
                  </a:cubicBezTo>
                  <a:cubicBezTo>
                    <a:pt x="122" y="36"/>
                    <a:pt x="116" y="27"/>
                    <a:pt x="117" y="22"/>
                  </a:cubicBezTo>
                  <a:cubicBezTo>
                    <a:pt x="117" y="21"/>
                    <a:pt x="115" y="19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19"/>
                    <a:pt x="112" y="17"/>
                    <a:pt x="112" y="15"/>
                  </a:cubicBezTo>
                  <a:cubicBezTo>
                    <a:pt x="112" y="12"/>
                    <a:pt x="112" y="9"/>
                    <a:pt x="113" y="7"/>
                  </a:cubicBezTo>
                  <a:cubicBezTo>
                    <a:pt x="121" y="31"/>
                    <a:pt x="133" y="54"/>
                    <a:pt x="143" y="78"/>
                  </a:cubicBezTo>
                  <a:cubicBezTo>
                    <a:pt x="148" y="90"/>
                    <a:pt x="153" y="101"/>
                    <a:pt x="158" y="113"/>
                  </a:cubicBezTo>
                  <a:cubicBezTo>
                    <a:pt x="163" y="126"/>
                    <a:pt x="171" y="139"/>
                    <a:pt x="169" y="15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Freeform 24"/>
            <p:cNvSpPr/>
            <p:nvPr/>
          </p:nvSpPr>
          <p:spPr bwMode="auto">
            <a:xfrm>
              <a:off x="4837113" y="996951"/>
              <a:ext cx="76200" cy="150813"/>
            </a:xfrm>
            <a:custGeom>
              <a:avLst/>
              <a:gdLst>
                <a:gd name="T0" fmla="*/ 4 w 26"/>
                <a:gd name="T1" fmla="*/ 1 h 51"/>
                <a:gd name="T2" fmla="*/ 1 w 26"/>
                <a:gd name="T3" fmla="*/ 3 h 51"/>
                <a:gd name="T4" fmla="*/ 18 w 26"/>
                <a:gd name="T5" fmla="*/ 47 h 51"/>
                <a:gd name="T6" fmla="*/ 25 w 26"/>
                <a:gd name="T7" fmla="*/ 45 h 51"/>
                <a:gd name="T8" fmla="*/ 4 w 26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4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6" y="18"/>
                    <a:pt x="13" y="32"/>
                    <a:pt x="18" y="47"/>
                  </a:cubicBezTo>
                  <a:cubicBezTo>
                    <a:pt x="20" y="51"/>
                    <a:pt x="26" y="49"/>
                    <a:pt x="25" y="45"/>
                  </a:cubicBezTo>
                  <a:cubicBezTo>
                    <a:pt x="19" y="30"/>
                    <a:pt x="13" y="15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25"/>
            <p:cNvSpPr/>
            <p:nvPr/>
          </p:nvSpPr>
          <p:spPr bwMode="auto">
            <a:xfrm>
              <a:off x="4848225" y="904876"/>
              <a:ext cx="284163" cy="249238"/>
            </a:xfrm>
            <a:custGeom>
              <a:avLst/>
              <a:gdLst>
                <a:gd name="T0" fmla="*/ 76 w 96"/>
                <a:gd name="T1" fmla="*/ 4 h 84"/>
                <a:gd name="T2" fmla="*/ 75 w 96"/>
                <a:gd name="T3" fmla="*/ 4 h 84"/>
                <a:gd name="T4" fmla="*/ 72 w 96"/>
                <a:gd name="T5" fmla="*/ 1 h 84"/>
                <a:gd name="T6" fmla="*/ 2 w 96"/>
                <a:gd name="T7" fmla="*/ 32 h 84"/>
                <a:gd name="T8" fmla="*/ 3 w 96"/>
                <a:gd name="T9" fmla="*/ 34 h 84"/>
                <a:gd name="T10" fmla="*/ 73 w 96"/>
                <a:gd name="T11" fmla="*/ 6 h 84"/>
                <a:gd name="T12" fmla="*/ 89 w 96"/>
                <a:gd name="T13" fmla="*/ 48 h 84"/>
                <a:gd name="T14" fmla="*/ 89 w 96"/>
                <a:gd name="T15" fmla="*/ 48 h 84"/>
                <a:gd name="T16" fmla="*/ 21 w 96"/>
                <a:gd name="T17" fmla="*/ 78 h 84"/>
                <a:gd name="T18" fmla="*/ 23 w 96"/>
                <a:gd name="T19" fmla="*/ 83 h 84"/>
                <a:gd name="T20" fmla="*/ 92 w 96"/>
                <a:gd name="T21" fmla="*/ 53 h 84"/>
                <a:gd name="T22" fmla="*/ 93 w 96"/>
                <a:gd name="T23" fmla="*/ 52 h 84"/>
                <a:gd name="T24" fmla="*/ 95 w 96"/>
                <a:gd name="T25" fmla="*/ 49 h 84"/>
                <a:gd name="T26" fmla="*/ 76 w 96"/>
                <a:gd name="T2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84">
                  <a:moveTo>
                    <a:pt x="76" y="4"/>
                  </a:moveTo>
                  <a:cubicBezTo>
                    <a:pt x="76" y="4"/>
                    <a:pt x="76" y="4"/>
                    <a:pt x="75" y="4"/>
                  </a:cubicBezTo>
                  <a:cubicBezTo>
                    <a:pt x="76" y="2"/>
                    <a:pt x="74" y="0"/>
                    <a:pt x="72" y="1"/>
                  </a:cubicBezTo>
                  <a:cubicBezTo>
                    <a:pt x="48" y="9"/>
                    <a:pt x="24" y="20"/>
                    <a:pt x="2" y="32"/>
                  </a:cubicBezTo>
                  <a:cubicBezTo>
                    <a:pt x="0" y="33"/>
                    <a:pt x="1" y="35"/>
                    <a:pt x="3" y="34"/>
                  </a:cubicBezTo>
                  <a:cubicBezTo>
                    <a:pt x="26" y="26"/>
                    <a:pt x="50" y="17"/>
                    <a:pt x="73" y="6"/>
                  </a:cubicBezTo>
                  <a:cubicBezTo>
                    <a:pt x="75" y="21"/>
                    <a:pt x="82" y="35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6" y="55"/>
                    <a:pt x="43" y="68"/>
                    <a:pt x="21" y="78"/>
                  </a:cubicBezTo>
                  <a:cubicBezTo>
                    <a:pt x="18" y="80"/>
                    <a:pt x="20" y="84"/>
                    <a:pt x="23" y="83"/>
                  </a:cubicBezTo>
                  <a:cubicBezTo>
                    <a:pt x="46" y="74"/>
                    <a:pt x="71" y="65"/>
                    <a:pt x="92" y="53"/>
                  </a:cubicBezTo>
                  <a:cubicBezTo>
                    <a:pt x="92" y="52"/>
                    <a:pt x="93" y="52"/>
                    <a:pt x="93" y="52"/>
                  </a:cubicBezTo>
                  <a:cubicBezTo>
                    <a:pt x="94" y="52"/>
                    <a:pt x="96" y="51"/>
                    <a:pt x="95" y="49"/>
                  </a:cubicBezTo>
                  <a:cubicBezTo>
                    <a:pt x="90" y="34"/>
                    <a:pt x="85" y="17"/>
                    <a:pt x="7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4891088" y="962026"/>
              <a:ext cx="169863" cy="79375"/>
            </a:xfrm>
            <a:custGeom>
              <a:avLst/>
              <a:gdLst>
                <a:gd name="T0" fmla="*/ 53 w 58"/>
                <a:gd name="T1" fmla="*/ 1 h 27"/>
                <a:gd name="T2" fmla="*/ 2 w 58"/>
                <a:gd name="T3" fmla="*/ 22 h 27"/>
                <a:gd name="T4" fmla="*/ 4 w 58"/>
                <a:gd name="T5" fmla="*/ 26 h 27"/>
                <a:gd name="T6" fmla="*/ 55 w 58"/>
                <a:gd name="T7" fmla="*/ 7 h 27"/>
                <a:gd name="T8" fmla="*/ 53 w 5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53" y="1"/>
                  </a:moveTo>
                  <a:cubicBezTo>
                    <a:pt x="36" y="5"/>
                    <a:pt x="18" y="13"/>
                    <a:pt x="2" y="22"/>
                  </a:cubicBezTo>
                  <a:cubicBezTo>
                    <a:pt x="0" y="23"/>
                    <a:pt x="1" y="27"/>
                    <a:pt x="4" y="26"/>
                  </a:cubicBezTo>
                  <a:cubicBezTo>
                    <a:pt x="21" y="20"/>
                    <a:pt x="39" y="14"/>
                    <a:pt x="55" y="7"/>
                  </a:cubicBezTo>
                  <a:cubicBezTo>
                    <a:pt x="58" y="5"/>
                    <a:pt x="57" y="0"/>
                    <a:pt x="5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7"/>
            <p:cNvSpPr/>
            <p:nvPr/>
          </p:nvSpPr>
          <p:spPr bwMode="auto">
            <a:xfrm>
              <a:off x="4922838" y="1009651"/>
              <a:ext cx="150813" cy="73025"/>
            </a:xfrm>
            <a:custGeom>
              <a:avLst/>
              <a:gdLst>
                <a:gd name="T0" fmla="*/ 44 w 51"/>
                <a:gd name="T1" fmla="*/ 1 h 25"/>
                <a:gd name="T2" fmla="*/ 2 w 51"/>
                <a:gd name="T3" fmla="*/ 21 h 25"/>
                <a:gd name="T4" fmla="*/ 3 w 51"/>
                <a:gd name="T5" fmla="*/ 24 h 25"/>
                <a:gd name="T6" fmla="*/ 47 w 51"/>
                <a:gd name="T7" fmla="*/ 8 h 25"/>
                <a:gd name="T8" fmla="*/ 44 w 5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44" y="1"/>
                  </a:moveTo>
                  <a:cubicBezTo>
                    <a:pt x="30" y="6"/>
                    <a:pt x="16" y="14"/>
                    <a:pt x="2" y="21"/>
                  </a:cubicBezTo>
                  <a:cubicBezTo>
                    <a:pt x="0" y="22"/>
                    <a:pt x="1" y="25"/>
                    <a:pt x="3" y="24"/>
                  </a:cubicBezTo>
                  <a:cubicBezTo>
                    <a:pt x="18" y="19"/>
                    <a:pt x="33" y="14"/>
                    <a:pt x="47" y="8"/>
                  </a:cubicBezTo>
                  <a:cubicBezTo>
                    <a:pt x="51" y="6"/>
                    <a:pt x="48" y="0"/>
                    <a:pt x="4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578350" y="3262630"/>
            <a:ext cx="584327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8350" y="2397125"/>
            <a:ext cx="64185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197"/>
          <p:cNvSpPr>
            <a:spLocks noEditPoints="1"/>
          </p:cNvSpPr>
          <p:nvPr/>
        </p:nvSpPr>
        <p:spPr bwMode="auto">
          <a:xfrm>
            <a:off x="2185035" y="2573655"/>
            <a:ext cx="946785" cy="695325"/>
          </a:xfrm>
          <a:custGeom>
            <a:avLst/>
            <a:gdLst>
              <a:gd name="T0" fmla="*/ 450 w 547"/>
              <a:gd name="T1" fmla="*/ 55 h 402"/>
              <a:gd name="T2" fmla="*/ 101 w 547"/>
              <a:gd name="T3" fmla="*/ 57 h 402"/>
              <a:gd name="T4" fmla="*/ 28 w 547"/>
              <a:gd name="T5" fmla="*/ 65 h 402"/>
              <a:gd name="T6" fmla="*/ 15 w 547"/>
              <a:gd name="T7" fmla="*/ 364 h 402"/>
              <a:gd name="T8" fmla="*/ 475 w 547"/>
              <a:gd name="T9" fmla="*/ 387 h 402"/>
              <a:gd name="T10" fmla="*/ 440 w 547"/>
              <a:gd name="T11" fmla="*/ 55 h 402"/>
              <a:gd name="T12" fmla="*/ 68 w 547"/>
              <a:gd name="T13" fmla="*/ 40 h 402"/>
              <a:gd name="T14" fmla="*/ 63 w 547"/>
              <a:gd name="T15" fmla="*/ 58 h 402"/>
              <a:gd name="T16" fmla="*/ 33 w 547"/>
              <a:gd name="T17" fmla="*/ 75 h 402"/>
              <a:gd name="T18" fmla="*/ 363 w 547"/>
              <a:gd name="T19" fmla="*/ 72 h 402"/>
              <a:gd name="T20" fmla="*/ 503 w 547"/>
              <a:gd name="T21" fmla="*/ 156 h 402"/>
              <a:gd name="T22" fmla="*/ 366 w 547"/>
              <a:gd name="T23" fmla="*/ 166 h 402"/>
              <a:gd name="T24" fmla="*/ 501 w 547"/>
              <a:gd name="T25" fmla="*/ 159 h 402"/>
              <a:gd name="T26" fmla="*/ 218 w 547"/>
              <a:gd name="T27" fmla="*/ 114 h 402"/>
              <a:gd name="T28" fmla="*/ 16 w 547"/>
              <a:gd name="T29" fmla="*/ 173 h 402"/>
              <a:gd name="T30" fmla="*/ 381 w 547"/>
              <a:gd name="T31" fmla="*/ 197 h 402"/>
              <a:gd name="T32" fmla="*/ 145 w 547"/>
              <a:gd name="T33" fmla="*/ 286 h 402"/>
              <a:gd name="T34" fmla="*/ 364 w 547"/>
              <a:gd name="T35" fmla="*/ 189 h 402"/>
              <a:gd name="T36" fmla="*/ 139 w 547"/>
              <a:gd name="T37" fmla="*/ 179 h 402"/>
              <a:gd name="T38" fmla="*/ 16 w 547"/>
              <a:gd name="T39" fmla="*/ 202 h 402"/>
              <a:gd name="T40" fmla="*/ 20 w 547"/>
              <a:gd name="T41" fmla="*/ 209 h 402"/>
              <a:gd name="T42" fmla="*/ 24 w 547"/>
              <a:gd name="T43" fmla="*/ 209 h 402"/>
              <a:gd name="T44" fmla="*/ 47 w 547"/>
              <a:gd name="T45" fmla="*/ 377 h 402"/>
              <a:gd name="T46" fmla="*/ 61 w 547"/>
              <a:gd name="T47" fmla="*/ 292 h 402"/>
              <a:gd name="T48" fmla="*/ 104 w 547"/>
              <a:gd name="T49" fmla="*/ 385 h 402"/>
              <a:gd name="T50" fmla="*/ 76 w 547"/>
              <a:gd name="T51" fmla="*/ 211 h 402"/>
              <a:gd name="T52" fmla="*/ 60 w 547"/>
              <a:gd name="T53" fmla="*/ 207 h 402"/>
              <a:gd name="T54" fmla="*/ 104 w 547"/>
              <a:gd name="T55" fmla="*/ 246 h 402"/>
              <a:gd name="T56" fmla="*/ 109 w 547"/>
              <a:gd name="T57" fmla="*/ 384 h 402"/>
              <a:gd name="T58" fmla="*/ 124 w 547"/>
              <a:gd name="T59" fmla="*/ 264 h 402"/>
              <a:gd name="T60" fmla="*/ 109 w 547"/>
              <a:gd name="T61" fmla="*/ 385 h 402"/>
              <a:gd name="T62" fmla="*/ 144 w 547"/>
              <a:gd name="T63" fmla="*/ 310 h 402"/>
              <a:gd name="T64" fmla="*/ 149 w 547"/>
              <a:gd name="T65" fmla="*/ 316 h 402"/>
              <a:gd name="T66" fmla="*/ 168 w 547"/>
              <a:gd name="T67" fmla="*/ 384 h 402"/>
              <a:gd name="T68" fmla="*/ 168 w 547"/>
              <a:gd name="T69" fmla="*/ 384 h 402"/>
              <a:gd name="T70" fmla="*/ 198 w 547"/>
              <a:gd name="T71" fmla="*/ 349 h 402"/>
              <a:gd name="T72" fmla="*/ 200 w 547"/>
              <a:gd name="T73" fmla="*/ 383 h 402"/>
              <a:gd name="T74" fmla="*/ 237 w 547"/>
              <a:gd name="T75" fmla="*/ 381 h 402"/>
              <a:gd name="T76" fmla="*/ 236 w 547"/>
              <a:gd name="T77" fmla="*/ 359 h 402"/>
              <a:gd name="T78" fmla="*/ 241 w 547"/>
              <a:gd name="T79" fmla="*/ 360 h 402"/>
              <a:gd name="T80" fmla="*/ 257 w 547"/>
              <a:gd name="T81" fmla="*/ 380 h 402"/>
              <a:gd name="T82" fmla="*/ 257 w 547"/>
              <a:gd name="T83" fmla="*/ 380 h 402"/>
              <a:gd name="T84" fmla="*/ 293 w 547"/>
              <a:gd name="T85" fmla="*/ 378 h 402"/>
              <a:gd name="T86" fmla="*/ 306 w 547"/>
              <a:gd name="T87" fmla="*/ 355 h 402"/>
              <a:gd name="T88" fmla="*/ 319 w 547"/>
              <a:gd name="T89" fmla="*/ 378 h 402"/>
              <a:gd name="T90" fmla="*/ 319 w 547"/>
              <a:gd name="T91" fmla="*/ 378 h 402"/>
              <a:gd name="T92" fmla="*/ 355 w 547"/>
              <a:gd name="T93" fmla="*/ 325 h 402"/>
              <a:gd name="T94" fmla="*/ 361 w 547"/>
              <a:gd name="T95" fmla="*/ 378 h 402"/>
              <a:gd name="T96" fmla="*/ 384 w 547"/>
              <a:gd name="T97" fmla="*/ 380 h 402"/>
              <a:gd name="T98" fmla="*/ 387 w 547"/>
              <a:gd name="T99" fmla="*/ 190 h 402"/>
              <a:gd name="T100" fmla="*/ 428 w 547"/>
              <a:gd name="T101" fmla="*/ 380 h 402"/>
              <a:gd name="T102" fmla="*/ 415 w 547"/>
              <a:gd name="T103" fmla="*/ 192 h 402"/>
              <a:gd name="T104" fmla="*/ 421 w 547"/>
              <a:gd name="T105" fmla="*/ 190 h 402"/>
              <a:gd name="T106" fmla="*/ 454 w 547"/>
              <a:gd name="T107" fmla="*/ 378 h 402"/>
              <a:gd name="T108" fmla="*/ 469 w 547"/>
              <a:gd name="T109" fmla="*/ 189 h 402"/>
              <a:gd name="T110" fmla="*/ 484 w 547"/>
              <a:gd name="T111" fmla="*/ 368 h 402"/>
              <a:gd name="T112" fmla="*/ 492 w 547"/>
              <a:gd name="T113" fmla="*/ 189 h 402"/>
              <a:gd name="T114" fmla="*/ 505 w 547"/>
              <a:gd name="T115" fmla="*/ 343 h 402"/>
              <a:gd name="T116" fmla="*/ 508 w 547"/>
              <a:gd name="T117" fmla="*/ 18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" h="402">
                <a:moveTo>
                  <a:pt x="524" y="207"/>
                </a:moveTo>
                <a:cubicBezTo>
                  <a:pt x="521" y="179"/>
                  <a:pt x="516" y="152"/>
                  <a:pt x="513" y="125"/>
                </a:cubicBezTo>
                <a:cubicBezTo>
                  <a:pt x="509" y="99"/>
                  <a:pt x="502" y="76"/>
                  <a:pt x="479" y="63"/>
                </a:cubicBezTo>
                <a:cubicBezTo>
                  <a:pt x="470" y="59"/>
                  <a:pt x="460" y="56"/>
                  <a:pt x="450" y="55"/>
                </a:cubicBezTo>
                <a:cubicBezTo>
                  <a:pt x="451" y="55"/>
                  <a:pt x="451" y="54"/>
                  <a:pt x="451" y="53"/>
                </a:cubicBezTo>
                <a:cubicBezTo>
                  <a:pt x="458" y="0"/>
                  <a:pt x="349" y="7"/>
                  <a:pt x="357" y="59"/>
                </a:cubicBezTo>
                <a:cubicBezTo>
                  <a:pt x="332" y="59"/>
                  <a:pt x="307" y="59"/>
                  <a:pt x="282" y="59"/>
                </a:cubicBezTo>
                <a:cubicBezTo>
                  <a:pt x="222" y="58"/>
                  <a:pt x="161" y="56"/>
                  <a:pt x="101" y="57"/>
                </a:cubicBezTo>
                <a:cubicBezTo>
                  <a:pt x="101" y="54"/>
                  <a:pt x="101" y="51"/>
                  <a:pt x="101" y="49"/>
                </a:cubicBezTo>
                <a:cubicBezTo>
                  <a:pt x="101" y="34"/>
                  <a:pt x="86" y="24"/>
                  <a:pt x="72" y="27"/>
                </a:cubicBezTo>
                <a:cubicBezTo>
                  <a:pt x="55" y="29"/>
                  <a:pt x="50" y="45"/>
                  <a:pt x="55" y="59"/>
                </a:cubicBezTo>
                <a:cubicBezTo>
                  <a:pt x="45" y="60"/>
                  <a:pt x="36" y="62"/>
                  <a:pt x="28" y="65"/>
                </a:cubicBezTo>
                <a:cubicBezTo>
                  <a:pt x="12" y="71"/>
                  <a:pt x="12" y="86"/>
                  <a:pt x="12" y="101"/>
                </a:cubicBezTo>
                <a:cubicBezTo>
                  <a:pt x="11" y="101"/>
                  <a:pt x="11" y="102"/>
                  <a:pt x="10" y="103"/>
                </a:cubicBezTo>
                <a:cubicBezTo>
                  <a:pt x="2" y="157"/>
                  <a:pt x="4" y="211"/>
                  <a:pt x="4" y="264"/>
                </a:cubicBezTo>
                <a:cubicBezTo>
                  <a:pt x="4" y="297"/>
                  <a:pt x="0" y="334"/>
                  <a:pt x="15" y="364"/>
                </a:cubicBezTo>
                <a:cubicBezTo>
                  <a:pt x="26" y="386"/>
                  <a:pt x="51" y="394"/>
                  <a:pt x="73" y="396"/>
                </a:cubicBezTo>
                <a:cubicBezTo>
                  <a:pt x="124" y="402"/>
                  <a:pt x="177" y="397"/>
                  <a:pt x="227" y="395"/>
                </a:cubicBezTo>
                <a:cubicBezTo>
                  <a:pt x="274" y="393"/>
                  <a:pt x="321" y="389"/>
                  <a:pt x="367" y="392"/>
                </a:cubicBezTo>
                <a:cubicBezTo>
                  <a:pt x="403" y="394"/>
                  <a:pt x="440" y="397"/>
                  <a:pt x="475" y="387"/>
                </a:cubicBezTo>
                <a:cubicBezTo>
                  <a:pt x="547" y="367"/>
                  <a:pt x="531" y="262"/>
                  <a:pt x="524" y="207"/>
                </a:cubicBezTo>
                <a:moveTo>
                  <a:pt x="402" y="29"/>
                </a:moveTo>
                <a:cubicBezTo>
                  <a:pt x="419" y="27"/>
                  <a:pt x="443" y="32"/>
                  <a:pt x="440" y="53"/>
                </a:cubicBezTo>
                <a:cubicBezTo>
                  <a:pt x="440" y="54"/>
                  <a:pt x="440" y="54"/>
                  <a:pt x="440" y="55"/>
                </a:cubicBezTo>
                <a:cubicBezTo>
                  <a:pt x="428" y="55"/>
                  <a:pt x="417" y="56"/>
                  <a:pt x="406" y="57"/>
                </a:cubicBezTo>
                <a:cubicBezTo>
                  <a:pt x="393" y="58"/>
                  <a:pt x="380" y="58"/>
                  <a:pt x="367" y="59"/>
                </a:cubicBezTo>
                <a:cubicBezTo>
                  <a:pt x="368" y="40"/>
                  <a:pt x="383" y="31"/>
                  <a:pt x="402" y="29"/>
                </a:cubicBezTo>
                <a:moveTo>
                  <a:pt x="68" y="40"/>
                </a:moveTo>
                <a:cubicBezTo>
                  <a:pt x="72" y="36"/>
                  <a:pt x="79" y="37"/>
                  <a:pt x="83" y="40"/>
                </a:cubicBezTo>
                <a:cubicBezTo>
                  <a:pt x="89" y="43"/>
                  <a:pt x="90" y="49"/>
                  <a:pt x="89" y="55"/>
                </a:cubicBezTo>
                <a:cubicBezTo>
                  <a:pt x="89" y="56"/>
                  <a:pt x="89" y="56"/>
                  <a:pt x="89" y="57"/>
                </a:cubicBezTo>
                <a:cubicBezTo>
                  <a:pt x="80" y="57"/>
                  <a:pt x="72" y="57"/>
                  <a:pt x="63" y="58"/>
                </a:cubicBezTo>
                <a:cubicBezTo>
                  <a:pt x="62" y="52"/>
                  <a:pt x="62" y="44"/>
                  <a:pt x="68" y="40"/>
                </a:cubicBezTo>
                <a:moveTo>
                  <a:pt x="19" y="112"/>
                </a:moveTo>
                <a:cubicBezTo>
                  <a:pt x="21" y="111"/>
                  <a:pt x="22" y="109"/>
                  <a:pt x="22" y="107"/>
                </a:cubicBezTo>
                <a:cubicBezTo>
                  <a:pt x="23" y="95"/>
                  <a:pt x="20" y="80"/>
                  <a:pt x="33" y="75"/>
                </a:cubicBezTo>
                <a:cubicBezTo>
                  <a:pt x="48" y="70"/>
                  <a:pt x="65" y="70"/>
                  <a:pt x="80" y="69"/>
                </a:cubicBezTo>
                <a:cubicBezTo>
                  <a:pt x="112" y="68"/>
                  <a:pt x="145" y="70"/>
                  <a:pt x="177" y="71"/>
                </a:cubicBezTo>
                <a:cubicBezTo>
                  <a:pt x="228" y="73"/>
                  <a:pt x="280" y="72"/>
                  <a:pt x="331" y="72"/>
                </a:cubicBezTo>
                <a:cubicBezTo>
                  <a:pt x="342" y="72"/>
                  <a:pt x="353" y="72"/>
                  <a:pt x="363" y="72"/>
                </a:cubicBezTo>
                <a:cubicBezTo>
                  <a:pt x="363" y="72"/>
                  <a:pt x="364" y="72"/>
                  <a:pt x="364" y="72"/>
                </a:cubicBezTo>
                <a:cubicBezTo>
                  <a:pt x="376" y="71"/>
                  <a:pt x="389" y="70"/>
                  <a:pt x="401" y="70"/>
                </a:cubicBezTo>
                <a:cubicBezTo>
                  <a:pt x="420" y="68"/>
                  <a:pt x="439" y="66"/>
                  <a:pt x="457" y="70"/>
                </a:cubicBezTo>
                <a:cubicBezTo>
                  <a:pt x="499" y="77"/>
                  <a:pt x="498" y="123"/>
                  <a:pt x="503" y="156"/>
                </a:cubicBezTo>
                <a:cubicBezTo>
                  <a:pt x="504" y="163"/>
                  <a:pt x="505" y="170"/>
                  <a:pt x="506" y="177"/>
                </a:cubicBezTo>
                <a:cubicBezTo>
                  <a:pt x="486" y="173"/>
                  <a:pt x="463" y="177"/>
                  <a:pt x="443" y="178"/>
                </a:cubicBezTo>
                <a:cubicBezTo>
                  <a:pt x="420" y="180"/>
                  <a:pt x="398" y="180"/>
                  <a:pt x="375" y="183"/>
                </a:cubicBezTo>
                <a:cubicBezTo>
                  <a:pt x="372" y="177"/>
                  <a:pt x="369" y="171"/>
                  <a:pt x="366" y="166"/>
                </a:cubicBezTo>
                <a:cubicBezTo>
                  <a:pt x="386" y="164"/>
                  <a:pt x="407" y="162"/>
                  <a:pt x="427" y="162"/>
                </a:cubicBezTo>
                <a:cubicBezTo>
                  <a:pt x="441" y="161"/>
                  <a:pt x="454" y="161"/>
                  <a:pt x="467" y="161"/>
                </a:cubicBezTo>
                <a:cubicBezTo>
                  <a:pt x="478" y="162"/>
                  <a:pt x="487" y="165"/>
                  <a:pt x="498" y="166"/>
                </a:cubicBezTo>
                <a:cubicBezTo>
                  <a:pt x="502" y="166"/>
                  <a:pt x="503" y="161"/>
                  <a:pt x="501" y="159"/>
                </a:cubicBezTo>
                <a:cubicBezTo>
                  <a:pt x="489" y="145"/>
                  <a:pt x="452" y="150"/>
                  <a:pt x="437" y="151"/>
                </a:cubicBezTo>
                <a:cubicBezTo>
                  <a:pt x="411" y="152"/>
                  <a:pt x="386" y="155"/>
                  <a:pt x="361" y="160"/>
                </a:cubicBezTo>
                <a:cubicBezTo>
                  <a:pt x="330" y="119"/>
                  <a:pt x="274" y="105"/>
                  <a:pt x="221" y="115"/>
                </a:cubicBezTo>
                <a:cubicBezTo>
                  <a:pt x="220" y="115"/>
                  <a:pt x="219" y="114"/>
                  <a:pt x="218" y="114"/>
                </a:cubicBezTo>
                <a:cubicBezTo>
                  <a:pt x="185" y="117"/>
                  <a:pt x="163" y="144"/>
                  <a:pt x="145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26" y="167"/>
                  <a:pt x="106" y="169"/>
                  <a:pt x="87" y="170"/>
                </a:cubicBezTo>
                <a:cubicBezTo>
                  <a:pt x="63" y="171"/>
                  <a:pt x="40" y="172"/>
                  <a:pt x="16" y="173"/>
                </a:cubicBezTo>
                <a:cubicBezTo>
                  <a:pt x="17" y="153"/>
                  <a:pt x="17" y="132"/>
                  <a:pt x="19" y="112"/>
                </a:cubicBezTo>
                <a:moveTo>
                  <a:pt x="381" y="190"/>
                </a:moveTo>
                <a:cubicBezTo>
                  <a:pt x="381" y="190"/>
                  <a:pt x="381" y="191"/>
                  <a:pt x="381" y="191"/>
                </a:cubicBezTo>
                <a:cubicBezTo>
                  <a:pt x="381" y="193"/>
                  <a:pt x="381" y="195"/>
                  <a:pt x="381" y="197"/>
                </a:cubicBezTo>
                <a:cubicBezTo>
                  <a:pt x="380" y="195"/>
                  <a:pt x="379" y="192"/>
                  <a:pt x="378" y="190"/>
                </a:cubicBezTo>
                <a:cubicBezTo>
                  <a:pt x="379" y="190"/>
                  <a:pt x="380" y="190"/>
                  <a:pt x="381" y="190"/>
                </a:cubicBezTo>
                <a:moveTo>
                  <a:pt x="307" y="341"/>
                </a:moveTo>
                <a:cubicBezTo>
                  <a:pt x="251" y="361"/>
                  <a:pt x="175" y="339"/>
                  <a:pt x="145" y="286"/>
                </a:cubicBezTo>
                <a:cubicBezTo>
                  <a:pt x="128" y="257"/>
                  <a:pt x="132" y="221"/>
                  <a:pt x="146" y="192"/>
                </a:cubicBezTo>
                <a:cubicBezTo>
                  <a:pt x="159" y="164"/>
                  <a:pt x="188" y="130"/>
                  <a:pt x="219" y="124"/>
                </a:cubicBezTo>
                <a:cubicBezTo>
                  <a:pt x="221" y="124"/>
                  <a:pt x="221" y="123"/>
                  <a:pt x="222" y="122"/>
                </a:cubicBezTo>
                <a:cubicBezTo>
                  <a:pt x="281" y="120"/>
                  <a:pt x="336" y="130"/>
                  <a:pt x="364" y="189"/>
                </a:cubicBezTo>
                <a:cubicBezTo>
                  <a:pt x="393" y="248"/>
                  <a:pt x="368" y="318"/>
                  <a:pt x="307" y="341"/>
                </a:cubicBezTo>
                <a:moveTo>
                  <a:pt x="16" y="180"/>
                </a:moveTo>
                <a:cubicBezTo>
                  <a:pt x="37" y="181"/>
                  <a:pt x="59" y="180"/>
                  <a:pt x="80" y="180"/>
                </a:cubicBezTo>
                <a:cubicBezTo>
                  <a:pt x="99" y="180"/>
                  <a:pt x="120" y="181"/>
                  <a:pt x="139" y="179"/>
                </a:cubicBezTo>
                <a:cubicBezTo>
                  <a:pt x="136" y="183"/>
                  <a:pt x="134" y="188"/>
                  <a:pt x="132" y="192"/>
                </a:cubicBezTo>
                <a:cubicBezTo>
                  <a:pt x="131" y="192"/>
                  <a:pt x="131" y="192"/>
                  <a:pt x="131" y="192"/>
                </a:cubicBezTo>
                <a:cubicBezTo>
                  <a:pt x="111" y="191"/>
                  <a:pt x="89" y="195"/>
                  <a:pt x="69" y="196"/>
                </a:cubicBezTo>
                <a:cubicBezTo>
                  <a:pt x="51" y="197"/>
                  <a:pt x="33" y="199"/>
                  <a:pt x="16" y="202"/>
                </a:cubicBezTo>
                <a:cubicBezTo>
                  <a:pt x="16" y="195"/>
                  <a:pt x="16" y="187"/>
                  <a:pt x="16" y="180"/>
                </a:cubicBezTo>
                <a:moveTo>
                  <a:pt x="16" y="290"/>
                </a:moveTo>
                <a:cubicBezTo>
                  <a:pt x="16" y="263"/>
                  <a:pt x="16" y="236"/>
                  <a:pt x="16" y="209"/>
                </a:cubicBezTo>
                <a:cubicBezTo>
                  <a:pt x="17" y="209"/>
                  <a:pt x="19" y="209"/>
                  <a:pt x="20" y="209"/>
                </a:cubicBezTo>
                <a:cubicBezTo>
                  <a:pt x="18" y="257"/>
                  <a:pt x="15" y="311"/>
                  <a:pt x="27" y="358"/>
                </a:cubicBezTo>
                <a:cubicBezTo>
                  <a:pt x="16" y="339"/>
                  <a:pt x="16" y="311"/>
                  <a:pt x="16" y="290"/>
                </a:cubicBezTo>
                <a:moveTo>
                  <a:pt x="33" y="366"/>
                </a:moveTo>
                <a:cubicBezTo>
                  <a:pt x="20" y="315"/>
                  <a:pt x="27" y="262"/>
                  <a:pt x="24" y="209"/>
                </a:cubicBezTo>
                <a:cubicBezTo>
                  <a:pt x="28" y="209"/>
                  <a:pt x="31" y="209"/>
                  <a:pt x="34" y="208"/>
                </a:cubicBezTo>
                <a:cubicBezTo>
                  <a:pt x="34" y="263"/>
                  <a:pt x="37" y="318"/>
                  <a:pt x="40" y="373"/>
                </a:cubicBezTo>
                <a:cubicBezTo>
                  <a:pt x="37" y="371"/>
                  <a:pt x="35" y="369"/>
                  <a:pt x="33" y="366"/>
                </a:cubicBezTo>
                <a:moveTo>
                  <a:pt x="47" y="377"/>
                </a:moveTo>
                <a:cubicBezTo>
                  <a:pt x="46" y="376"/>
                  <a:pt x="45" y="376"/>
                  <a:pt x="44" y="375"/>
                </a:cubicBezTo>
                <a:cubicBezTo>
                  <a:pt x="47" y="320"/>
                  <a:pt x="41" y="263"/>
                  <a:pt x="40" y="208"/>
                </a:cubicBezTo>
                <a:cubicBezTo>
                  <a:pt x="45" y="208"/>
                  <a:pt x="50" y="208"/>
                  <a:pt x="55" y="207"/>
                </a:cubicBezTo>
                <a:cubicBezTo>
                  <a:pt x="54" y="235"/>
                  <a:pt x="59" y="264"/>
                  <a:pt x="61" y="292"/>
                </a:cubicBezTo>
                <a:cubicBezTo>
                  <a:pt x="62" y="321"/>
                  <a:pt x="63" y="352"/>
                  <a:pt x="56" y="380"/>
                </a:cubicBezTo>
                <a:cubicBezTo>
                  <a:pt x="53" y="379"/>
                  <a:pt x="50" y="378"/>
                  <a:pt x="47" y="377"/>
                </a:cubicBezTo>
                <a:moveTo>
                  <a:pt x="104" y="384"/>
                </a:moveTo>
                <a:cubicBezTo>
                  <a:pt x="104" y="385"/>
                  <a:pt x="104" y="385"/>
                  <a:pt x="104" y="385"/>
                </a:cubicBezTo>
                <a:cubicBezTo>
                  <a:pt x="104" y="385"/>
                  <a:pt x="104" y="385"/>
                  <a:pt x="104" y="385"/>
                </a:cubicBezTo>
                <a:cubicBezTo>
                  <a:pt x="96" y="385"/>
                  <a:pt x="89" y="385"/>
                  <a:pt x="82" y="384"/>
                </a:cubicBezTo>
                <a:cubicBezTo>
                  <a:pt x="96" y="328"/>
                  <a:pt x="84" y="268"/>
                  <a:pt x="83" y="211"/>
                </a:cubicBezTo>
                <a:cubicBezTo>
                  <a:pt x="83" y="206"/>
                  <a:pt x="76" y="206"/>
                  <a:pt x="76" y="211"/>
                </a:cubicBezTo>
                <a:cubicBezTo>
                  <a:pt x="75" y="269"/>
                  <a:pt x="86" y="326"/>
                  <a:pt x="78" y="384"/>
                </a:cubicBezTo>
                <a:cubicBezTo>
                  <a:pt x="72" y="383"/>
                  <a:pt x="65" y="382"/>
                  <a:pt x="59" y="381"/>
                </a:cubicBezTo>
                <a:cubicBezTo>
                  <a:pt x="70" y="357"/>
                  <a:pt x="68" y="328"/>
                  <a:pt x="68" y="303"/>
                </a:cubicBezTo>
                <a:cubicBezTo>
                  <a:pt x="67" y="272"/>
                  <a:pt x="67" y="237"/>
                  <a:pt x="60" y="207"/>
                </a:cubicBezTo>
                <a:cubicBezTo>
                  <a:pt x="65" y="207"/>
                  <a:pt x="70" y="206"/>
                  <a:pt x="75" y="206"/>
                </a:cubicBezTo>
                <a:cubicBezTo>
                  <a:pt x="82" y="206"/>
                  <a:pt x="90" y="206"/>
                  <a:pt x="97" y="205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97" y="219"/>
                  <a:pt x="103" y="233"/>
                  <a:pt x="104" y="246"/>
                </a:cubicBezTo>
                <a:cubicBezTo>
                  <a:pt x="106" y="261"/>
                  <a:pt x="107" y="276"/>
                  <a:pt x="107" y="291"/>
                </a:cubicBezTo>
                <a:cubicBezTo>
                  <a:pt x="106" y="322"/>
                  <a:pt x="102" y="353"/>
                  <a:pt x="104" y="384"/>
                </a:cubicBezTo>
                <a:moveTo>
                  <a:pt x="109" y="385"/>
                </a:moveTo>
                <a:cubicBezTo>
                  <a:pt x="109" y="385"/>
                  <a:pt x="109" y="385"/>
                  <a:pt x="109" y="384"/>
                </a:cubicBezTo>
                <a:cubicBezTo>
                  <a:pt x="111" y="351"/>
                  <a:pt x="114" y="319"/>
                  <a:pt x="114" y="286"/>
                </a:cubicBezTo>
                <a:cubicBezTo>
                  <a:pt x="114" y="264"/>
                  <a:pt x="117" y="222"/>
                  <a:pt x="101" y="205"/>
                </a:cubicBezTo>
                <a:cubicBezTo>
                  <a:pt x="110" y="205"/>
                  <a:pt x="119" y="204"/>
                  <a:pt x="128" y="201"/>
                </a:cubicBezTo>
                <a:cubicBezTo>
                  <a:pt x="121" y="221"/>
                  <a:pt x="120" y="244"/>
                  <a:pt x="124" y="264"/>
                </a:cubicBezTo>
                <a:cubicBezTo>
                  <a:pt x="123" y="265"/>
                  <a:pt x="123" y="265"/>
                  <a:pt x="123" y="266"/>
                </a:cubicBezTo>
                <a:cubicBezTo>
                  <a:pt x="123" y="287"/>
                  <a:pt x="126" y="309"/>
                  <a:pt x="127" y="331"/>
                </a:cubicBezTo>
                <a:cubicBezTo>
                  <a:pt x="128" y="349"/>
                  <a:pt x="129" y="367"/>
                  <a:pt x="132" y="385"/>
                </a:cubicBezTo>
                <a:cubicBezTo>
                  <a:pt x="125" y="385"/>
                  <a:pt x="117" y="385"/>
                  <a:pt x="109" y="385"/>
                </a:cubicBezTo>
                <a:moveTo>
                  <a:pt x="138" y="385"/>
                </a:moveTo>
                <a:cubicBezTo>
                  <a:pt x="136" y="365"/>
                  <a:pt x="135" y="345"/>
                  <a:pt x="134" y="325"/>
                </a:cubicBezTo>
                <a:cubicBezTo>
                  <a:pt x="134" y="314"/>
                  <a:pt x="134" y="304"/>
                  <a:pt x="133" y="293"/>
                </a:cubicBezTo>
                <a:cubicBezTo>
                  <a:pt x="136" y="299"/>
                  <a:pt x="140" y="305"/>
                  <a:pt x="144" y="310"/>
                </a:cubicBezTo>
                <a:cubicBezTo>
                  <a:pt x="141" y="334"/>
                  <a:pt x="144" y="361"/>
                  <a:pt x="150" y="385"/>
                </a:cubicBezTo>
                <a:cubicBezTo>
                  <a:pt x="146" y="385"/>
                  <a:pt x="142" y="385"/>
                  <a:pt x="138" y="385"/>
                </a:cubicBezTo>
                <a:moveTo>
                  <a:pt x="154" y="385"/>
                </a:moveTo>
                <a:cubicBezTo>
                  <a:pt x="150" y="362"/>
                  <a:pt x="152" y="339"/>
                  <a:pt x="149" y="316"/>
                </a:cubicBezTo>
                <a:cubicBezTo>
                  <a:pt x="153" y="320"/>
                  <a:pt x="158" y="325"/>
                  <a:pt x="163" y="329"/>
                </a:cubicBezTo>
                <a:cubicBezTo>
                  <a:pt x="163" y="347"/>
                  <a:pt x="164" y="366"/>
                  <a:pt x="164" y="384"/>
                </a:cubicBezTo>
                <a:cubicBezTo>
                  <a:pt x="161" y="384"/>
                  <a:pt x="158" y="385"/>
                  <a:pt x="154" y="385"/>
                </a:cubicBezTo>
                <a:moveTo>
                  <a:pt x="168" y="384"/>
                </a:moveTo>
                <a:cubicBezTo>
                  <a:pt x="168" y="367"/>
                  <a:pt x="169" y="350"/>
                  <a:pt x="169" y="333"/>
                </a:cubicBezTo>
                <a:cubicBezTo>
                  <a:pt x="172" y="335"/>
                  <a:pt x="175" y="337"/>
                  <a:pt x="179" y="339"/>
                </a:cubicBezTo>
                <a:cubicBezTo>
                  <a:pt x="177" y="354"/>
                  <a:pt x="181" y="370"/>
                  <a:pt x="184" y="384"/>
                </a:cubicBezTo>
                <a:cubicBezTo>
                  <a:pt x="178" y="384"/>
                  <a:pt x="173" y="384"/>
                  <a:pt x="168" y="384"/>
                </a:cubicBezTo>
                <a:moveTo>
                  <a:pt x="196" y="383"/>
                </a:moveTo>
                <a:cubicBezTo>
                  <a:pt x="193" y="383"/>
                  <a:pt x="190" y="384"/>
                  <a:pt x="187" y="384"/>
                </a:cubicBezTo>
                <a:cubicBezTo>
                  <a:pt x="185" y="370"/>
                  <a:pt x="185" y="356"/>
                  <a:pt x="183" y="342"/>
                </a:cubicBezTo>
                <a:cubicBezTo>
                  <a:pt x="188" y="345"/>
                  <a:pt x="193" y="347"/>
                  <a:pt x="198" y="349"/>
                </a:cubicBezTo>
                <a:cubicBezTo>
                  <a:pt x="198" y="360"/>
                  <a:pt x="198" y="372"/>
                  <a:pt x="196" y="383"/>
                </a:cubicBezTo>
                <a:moveTo>
                  <a:pt x="213" y="371"/>
                </a:moveTo>
                <a:cubicBezTo>
                  <a:pt x="213" y="375"/>
                  <a:pt x="214" y="379"/>
                  <a:pt x="214" y="383"/>
                </a:cubicBezTo>
                <a:cubicBezTo>
                  <a:pt x="210" y="383"/>
                  <a:pt x="205" y="383"/>
                  <a:pt x="200" y="383"/>
                </a:cubicBezTo>
                <a:cubicBezTo>
                  <a:pt x="202" y="373"/>
                  <a:pt x="203" y="362"/>
                  <a:pt x="203" y="351"/>
                </a:cubicBezTo>
                <a:cubicBezTo>
                  <a:pt x="207" y="352"/>
                  <a:pt x="211" y="354"/>
                  <a:pt x="215" y="355"/>
                </a:cubicBezTo>
                <a:cubicBezTo>
                  <a:pt x="213" y="360"/>
                  <a:pt x="213" y="366"/>
                  <a:pt x="213" y="371"/>
                </a:cubicBezTo>
                <a:moveTo>
                  <a:pt x="237" y="381"/>
                </a:moveTo>
                <a:cubicBezTo>
                  <a:pt x="231" y="382"/>
                  <a:pt x="225" y="382"/>
                  <a:pt x="219" y="382"/>
                </a:cubicBezTo>
                <a:cubicBezTo>
                  <a:pt x="219" y="379"/>
                  <a:pt x="219" y="375"/>
                  <a:pt x="219" y="371"/>
                </a:cubicBezTo>
                <a:cubicBezTo>
                  <a:pt x="219" y="366"/>
                  <a:pt x="220" y="361"/>
                  <a:pt x="220" y="356"/>
                </a:cubicBezTo>
                <a:cubicBezTo>
                  <a:pt x="225" y="357"/>
                  <a:pt x="231" y="358"/>
                  <a:pt x="236" y="359"/>
                </a:cubicBezTo>
                <a:cubicBezTo>
                  <a:pt x="236" y="364"/>
                  <a:pt x="237" y="368"/>
                  <a:pt x="237" y="373"/>
                </a:cubicBezTo>
                <a:cubicBezTo>
                  <a:pt x="237" y="376"/>
                  <a:pt x="237" y="379"/>
                  <a:pt x="237" y="381"/>
                </a:cubicBezTo>
                <a:moveTo>
                  <a:pt x="242" y="381"/>
                </a:moveTo>
                <a:cubicBezTo>
                  <a:pt x="243" y="374"/>
                  <a:pt x="243" y="366"/>
                  <a:pt x="241" y="360"/>
                </a:cubicBezTo>
                <a:cubicBezTo>
                  <a:pt x="245" y="360"/>
                  <a:pt x="248" y="361"/>
                  <a:pt x="252" y="361"/>
                </a:cubicBezTo>
                <a:cubicBezTo>
                  <a:pt x="252" y="367"/>
                  <a:pt x="252" y="374"/>
                  <a:pt x="253" y="380"/>
                </a:cubicBezTo>
                <a:cubicBezTo>
                  <a:pt x="249" y="381"/>
                  <a:pt x="245" y="381"/>
                  <a:pt x="242" y="381"/>
                </a:cubicBezTo>
                <a:moveTo>
                  <a:pt x="257" y="380"/>
                </a:moveTo>
                <a:cubicBezTo>
                  <a:pt x="258" y="374"/>
                  <a:pt x="258" y="367"/>
                  <a:pt x="258" y="361"/>
                </a:cubicBezTo>
                <a:cubicBezTo>
                  <a:pt x="263" y="361"/>
                  <a:pt x="267" y="361"/>
                  <a:pt x="272" y="361"/>
                </a:cubicBezTo>
                <a:cubicBezTo>
                  <a:pt x="271" y="367"/>
                  <a:pt x="272" y="373"/>
                  <a:pt x="272" y="379"/>
                </a:cubicBezTo>
                <a:cubicBezTo>
                  <a:pt x="267" y="380"/>
                  <a:pt x="262" y="380"/>
                  <a:pt x="257" y="380"/>
                </a:cubicBezTo>
                <a:moveTo>
                  <a:pt x="277" y="379"/>
                </a:moveTo>
                <a:cubicBezTo>
                  <a:pt x="278" y="373"/>
                  <a:pt x="278" y="367"/>
                  <a:pt x="278" y="361"/>
                </a:cubicBezTo>
                <a:cubicBezTo>
                  <a:pt x="283" y="360"/>
                  <a:pt x="287" y="359"/>
                  <a:pt x="292" y="358"/>
                </a:cubicBezTo>
                <a:cubicBezTo>
                  <a:pt x="291" y="365"/>
                  <a:pt x="292" y="372"/>
                  <a:pt x="293" y="378"/>
                </a:cubicBezTo>
                <a:cubicBezTo>
                  <a:pt x="288" y="379"/>
                  <a:pt x="282" y="379"/>
                  <a:pt x="277" y="379"/>
                </a:cubicBezTo>
                <a:moveTo>
                  <a:pt x="298" y="378"/>
                </a:moveTo>
                <a:cubicBezTo>
                  <a:pt x="298" y="371"/>
                  <a:pt x="298" y="364"/>
                  <a:pt x="297" y="357"/>
                </a:cubicBezTo>
                <a:cubicBezTo>
                  <a:pt x="300" y="357"/>
                  <a:pt x="303" y="356"/>
                  <a:pt x="306" y="355"/>
                </a:cubicBezTo>
                <a:cubicBezTo>
                  <a:pt x="308" y="354"/>
                  <a:pt x="310" y="354"/>
                  <a:pt x="312" y="353"/>
                </a:cubicBezTo>
                <a:cubicBezTo>
                  <a:pt x="313" y="361"/>
                  <a:pt x="314" y="369"/>
                  <a:pt x="315" y="378"/>
                </a:cubicBezTo>
                <a:cubicBezTo>
                  <a:pt x="309" y="378"/>
                  <a:pt x="304" y="378"/>
                  <a:pt x="298" y="378"/>
                </a:cubicBezTo>
                <a:moveTo>
                  <a:pt x="319" y="378"/>
                </a:moveTo>
                <a:cubicBezTo>
                  <a:pt x="320" y="369"/>
                  <a:pt x="320" y="359"/>
                  <a:pt x="317" y="351"/>
                </a:cubicBezTo>
                <a:cubicBezTo>
                  <a:pt x="323" y="349"/>
                  <a:pt x="328" y="346"/>
                  <a:pt x="333" y="343"/>
                </a:cubicBezTo>
                <a:cubicBezTo>
                  <a:pt x="332" y="354"/>
                  <a:pt x="334" y="367"/>
                  <a:pt x="335" y="378"/>
                </a:cubicBezTo>
                <a:cubicBezTo>
                  <a:pt x="330" y="378"/>
                  <a:pt x="324" y="378"/>
                  <a:pt x="319" y="378"/>
                </a:cubicBezTo>
                <a:moveTo>
                  <a:pt x="338" y="378"/>
                </a:moveTo>
                <a:cubicBezTo>
                  <a:pt x="338" y="371"/>
                  <a:pt x="338" y="365"/>
                  <a:pt x="338" y="358"/>
                </a:cubicBezTo>
                <a:cubicBezTo>
                  <a:pt x="338" y="352"/>
                  <a:pt x="339" y="346"/>
                  <a:pt x="339" y="339"/>
                </a:cubicBezTo>
                <a:cubicBezTo>
                  <a:pt x="345" y="335"/>
                  <a:pt x="350" y="330"/>
                  <a:pt x="355" y="325"/>
                </a:cubicBezTo>
                <a:cubicBezTo>
                  <a:pt x="355" y="332"/>
                  <a:pt x="356" y="339"/>
                  <a:pt x="356" y="346"/>
                </a:cubicBezTo>
                <a:cubicBezTo>
                  <a:pt x="356" y="357"/>
                  <a:pt x="356" y="367"/>
                  <a:pt x="357" y="378"/>
                </a:cubicBezTo>
                <a:cubicBezTo>
                  <a:pt x="351" y="378"/>
                  <a:pt x="345" y="378"/>
                  <a:pt x="338" y="378"/>
                </a:cubicBezTo>
                <a:moveTo>
                  <a:pt x="361" y="378"/>
                </a:moveTo>
                <a:cubicBezTo>
                  <a:pt x="362" y="368"/>
                  <a:pt x="362" y="357"/>
                  <a:pt x="362" y="346"/>
                </a:cubicBezTo>
                <a:cubicBezTo>
                  <a:pt x="362" y="337"/>
                  <a:pt x="364" y="327"/>
                  <a:pt x="362" y="318"/>
                </a:cubicBezTo>
                <a:cubicBezTo>
                  <a:pt x="370" y="307"/>
                  <a:pt x="376" y="295"/>
                  <a:pt x="381" y="282"/>
                </a:cubicBezTo>
                <a:cubicBezTo>
                  <a:pt x="381" y="315"/>
                  <a:pt x="382" y="347"/>
                  <a:pt x="384" y="380"/>
                </a:cubicBezTo>
                <a:cubicBezTo>
                  <a:pt x="376" y="379"/>
                  <a:pt x="368" y="379"/>
                  <a:pt x="361" y="378"/>
                </a:cubicBezTo>
                <a:moveTo>
                  <a:pt x="389" y="380"/>
                </a:moveTo>
                <a:cubicBezTo>
                  <a:pt x="392" y="317"/>
                  <a:pt x="387" y="254"/>
                  <a:pt x="387" y="191"/>
                </a:cubicBezTo>
                <a:cubicBezTo>
                  <a:pt x="387" y="191"/>
                  <a:pt x="387" y="191"/>
                  <a:pt x="387" y="190"/>
                </a:cubicBezTo>
                <a:cubicBezTo>
                  <a:pt x="390" y="190"/>
                  <a:pt x="394" y="190"/>
                  <a:pt x="398" y="190"/>
                </a:cubicBezTo>
                <a:cubicBezTo>
                  <a:pt x="396" y="254"/>
                  <a:pt x="402" y="317"/>
                  <a:pt x="406" y="381"/>
                </a:cubicBezTo>
                <a:cubicBezTo>
                  <a:pt x="400" y="380"/>
                  <a:pt x="395" y="380"/>
                  <a:pt x="389" y="380"/>
                </a:cubicBezTo>
                <a:moveTo>
                  <a:pt x="428" y="380"/>
                </a:moveTo>
                <a:cubicBezTo>
                  <a:pt x="422" y="381"/>
                  <a:pt x="416" y="381"/>
                  <a:pt x="411" y="381"/>
                </a:cubicBezTo>
                <a:cubicBezTo>
                  <a:pt x="413" y="317"/>
                  <a:pt x="403" y="254"/>
                  <a:pt x="404" y="190"/>
                </a:cubicBezTo>
                <a:cubicBezTo>
                  <a:pt x="408" y="190"/>
                  <a:pt x="411" y="190"/>
                  <a:pt x="415" y="190"/>
                </a:cubicBezTo>
                <a:cubicBezTo>
                  <a:pt x="415" y="191"/>
                  <a:pt x="415" y="191"/>
                  <a:pt x="415" y="192"/>
                </a:cubicBezTo>
                <a:cubicBezTo>
                  <a:pt x="437" y="253"/>
                  <a:pt x="431" y="318"/>
                  <a:pt x="428" y="380"/>
                </a:cubicBezTo>
                <a:moveTo>
                  <a:pt x="454" y="378"/>
                </a:moveTo>
                <a:cubicBezTo>
                  <a:pt x="447" y="379"/>
                  <a:pt x="441" y="380"/>
                  <a:pt x="434" y="380"/>
                </a:cubicBezTo>
                <a:cubicBezTo>
                  <a:pt x="441" y="318"/>
                  <a:pt x="446" y="248"/>
                  <a:pt x="421" y="190"/>
                </a:cubicBezTo>
                <a:cubicBezTo>
                  <a:pt x="429" y="190"/>
                  <a:pt x="436" y="189"/>
                  <a:pt x="443" y="189"/>
                </a:cubicBezTo>
                <a:cubicBezTo>
                  <a:pt x="444" y="189"/>
                  <a:pt x="446" y="189"/>
                  <a:pt x="447" y="189"/>
                </a:cubicBezTo>
                <a:cubicBezTo>
                  <a:pt x="447" y="189"/>
                  <a:pt x="447" y="189"/>
                  <a:pt x="447" y="190"/>
                </a:cubicBezTo>
                <a:cubicBezTo>
                  <a:pt x="457" y="253"/>
                  <a:pt x="459" y="314"/>
                  <a:pt x="454" y="378"/>
                </a:cubicBezTo>
                <a:moveTo>
                  <a:pt x="471" y="374"/>
                </a:moveTo>
                <a:cubicBezTo>
                  <a:pt x="467" y="375"/>
                  <a:pt x="463" y="376"/>
                  <a:pt x="458" y="377"/>
                </a:cubicBezTo>
                <a:cubicBezTo>
                  <a:pt x="471" y="315"/>
                  <a:pt x="464" y="250"/>
                  <a:pt x="454" y="189"/>
                </a:cubicBezTo>
                <a:cubicBezTo>
                  <a:pt x="459" y="189"/>
                  <a:pt x="464" y="189"/>
                  <a:pt x="469" y="189"/>
                </a:cubicBezTo>
                <a:cubicBezTo>
                  <a:pt x="476" y="221"/>
                  <a:pt x="476" y="253"/>
                  <a:pt x="474" y="286"/>
                </a:cubicBezTo>
                <a:cubicBezTo>
                  <a:pt x="473" y="314"/>
                  <a:pt x="471" y="343"/>
                  <a:pt x="480" y="369"/>
                </a:cubicBezTo>
                <a:cubicBezTo>
                  <a:pt x="478" y="371"/>
                  <a:pt x="474" y="372"/>
                  <a:pt x="471" y="374"/>
                </a:cubicBezTo>
                <a:moveTo>
                  <a:pt x="484" y="368"/>
                </a:moveTo>
                <a:cubicBezTo>
                  <a:pt x="482" y="338"/>
                  <a:pt x="481" y="310"/>
                  <a:pt x="483" y="280"/>
                </a:cubicBezTo>
                <a:cubicBezTo>
                  <a:pt x="485" y="250"/>
                  <a:pt x="486" y="218"/>
                  <a:pt x="478" y="189"/>
                </a:cubicBezTo>
                <a:cubicBezTo>
                  <a:pt x="483" y="189"/>
                  <a:pt x="488" y="188"/>
                  <a:pt x="492" y="188"/>
                </a:cubicBezTo>
                <a:cubicBezTo>
                  <a:pt x="492" y="188"/>
                  <a:pt x="492" y="189"/>
                  <a:pt x="492" y="189"/>
                </a:cubicBezTo>
                <a:cubicBezTo>
                  <a:pt x="489" y="216"/>
                  <a:pt x="493" y="245"/>
                  <a:pt x="495" y="272"/>
                </a:cubicBezTo>
                <a:cubicBezTo>
                  <a:pt x="497" y="298"/>
                  <a:pt x="498" y="325"/>
                  <a:pt x="500" y="352"/>
                </a:cubicBezTo>
                <a:cubicBezTo>
                  <a:pt x="496" y="358"/>
                  <a:pt x="491" y="364"/>
                  <a:pt x="484" y="368"/>
                </a:cubicBezTo>
                <a:moveTo>
                  <a:pt x="505" y="343"/>
                </a:moveTo>
                <a:cubicBezTo>
                  <a:pt x="506" y="319"/>
                  <a:pt x="504" y="295"/>
                  <a:pt x="503" y="272"/>
                </a:cubicBezTo>
                <a:cubicBezTo>
                  <a:pt x="501" y="244"/>
                  <a:pt x="502" y="215"/>
                  <a:pt x="498" y="188"/>
                </a:cubicBezTo>
                <a:cubicBezTo>
                  <a:pt x="498" y="188"/>
                  <a:pt x="498" y="188"/>
                  <a:pt x="498" y="187"/>
                </a:cubicBezTo>
                <a:cubicBezTo>
                  <a:pt x="501" y="187"/>
                  <a:pt x="504" y="187"/>
                  <a:pt x="508" y="186"/>
                </a:cubicBezTo>
                <a:cubicBezTo>
                  <a:pt x="512" y="218"/>
                  <a:pt x="515" y="250"/>
                  <a:pt x="515" y="283"/>
                </a:cubicBezTo>
                <a:cubicBezTo>
                  <a:pt x="515" y="303"/>
                  <a:pt x="514" y="325"/>
                  <a:pt x="505" y="34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197"/>
          <p:cNvSpPr>
            <a:spLocks noEditPoints="1"/>
          </p:cNvSpPr>
          <p:nvPr/>
        </p:nvSpPr>
        <p:spPr bwMode="auto">
          <a:xfrm>
            <a:off x="2185035" y="4129405"/>
            <a:ext cx="946785" cy="695325"/>
          </a:xfrm>
          <a:custGeom>
            <a:avLst/>
            <a:gdLst>
              <a:gd name="T0" fmla="*/ 450 w 547"/>
              <a:gd name="T1" fmla="*/ 55 h 402"/>
              <a:gd name="T2" fmla="*/ 101 w 547"/>
              <a:gd name="T3" fmla="*/ 57 h 402"/>
              <a:gd name="T4" fmla="*/ 28 w 547"/>
              <a:gd name="T5" fmla="*/ 65 h 402"/>
              <a:gd name="T6" fmla="*/ 15 w 547"/>
              <a:gd name="T7" fmla="*/ 364 h 402"/>
              <a:gd name="T8" fmla="*/ 475 w 547"/>
              <a:gd name="T9" fmla="*/ 387 h 402"/>
              <a:gd name="T10" fmla="*/ 440 w 547"/>
              <a:gd name="T11" fmla="*/ 55 h 402"/>
              <a:gd name="T12" fmla="*/ 68 w 547"/>
              <a:gd name="T13" fmla="*/ 40 h 402"/>
              <a:gd name="T14" fmla="*/ 63 w 547"/>
              <a:gd name="T15" fmla="*/ 58 h 402"/>
              <a:gd name="T16" fmla="*/ 33 w 547"/>
              <a:gd name="T17" fmla="*/ 75 h 402"/>
              <a:gd name="T18" fmla="*/ 363 w 547"/>
              <a:gd name="T19" fmla="*/ 72 h 402"/>
              <a:gd name="T20" fmla="*/ 503 w 547"/>
              <a:gd name="T21" fmla="*/ 156 h 402"/>
              <a:gd name="T22" fmla="*/ 366 w 547"/>
              <a:gd name="T23" fmla="*/ 166 h 402"/>
              <a:gd name="T24" fmla="*/ 501 w 547"/>
              <a:gd name="T25" fmla="*/ 159 h 402"/>
              <a:gd name="T26" fmla="*/ 218 w 547"/>
              <a:gd name="T27" fmla="*/ 114 h 402"/>
              <a:gd name="T28" fmla="*/ 16 w 547"/>
              <a:gd name="T29" fmla="*/ 173 h 402"/>
              <a:gd name="T30" fmla="*/ 381 w 547"/>
              <a:gd name="T31" fmla="*/ 197 h 402"/>
              <a:gd name="T32" fmla="*/ 145 w 547"/>
              <a:gd name="T33" fmla="*/ 286 h 402"/>
              <a:gd name="T34" fmla="*/ 364 w 547"/>
              <a:gd name="T35" fmla="*/ 189 h 402"/>
              <a:gd name="T36" fmla="*/ 139 w 547"/>
              <a:gd name="T37" fmla="*/ 179 h 402"/>
              <a:gd name="T38" fmla="*/ 16 w 547"/>
              <a:gd name="T39" fmla="*/ 202 h 402"/>
              <a:gd name="T40" fmla="*/ 20 w 547"/>
              <a:gd name="T41" fmla="*/ 209 h 402"/>
              <a:gd name="T42" fmla="*/ 24 w 547"/>
              <a:gd name="T43" fmla="*/ 209 h 402"/>
              <a:gd name="T44" fmla="*/ 47 w 547"/>
              <a:gd name="T45" fmla="*/ 377 h 402"/>
              <a:gd name="T46" fmla="*/ 61 w 547"/>
              <a:gd name="T47" fmla="*/ 292 h 402"/>
              <a:gd name="T48" fmla="*/ 104 w 547"/>
              <a:gd name="T49" fmla="*/ 385 h 402"/>
              <a:gd name="T50" fmla="*/ 76 w 547"/>
              <a:gd name="T51" fmla="*/ 211 h 402"/>
              <a:gd name="T52" fmla="*/ 60 w 547"/>
              <a:gd name="T53" fmla="*/ 207 h 402"/>
              <a:gd name="T54" fmla="*/ 104 w 547"/>
              <a:gd name="T55" fmla="*/ 246 h 402"/>
              <a:gd name="T56" fmla="*/ 109 w 547"/>
              <a:gd name="T57" fmla="*/ 384 h 402"/>
              <a:gd name="T58" fmla="*/ 124 w 547"/>
              <a:gd name="T59" fmla="*/ 264 h 402"/>
              <a:gd name="T60" fmla="*/ 109 w 547"/>
              <a:gd name="T61" fmla="*/ 385 h 402"/>
              <a:gd name="T62" fmla="*/ 144 w 547"/>
              <a:gd name="T63" fmla="*/ 310 h 402"/>
              <a:gd name="T64" fmla="*/ 149 w 547"/>
              <a:gd name="T65" fmla="*/ 316 h 402"/>
              <a:gd name="T66" fmla="*/ 168 w 547"/>
              <a:gd name="T67" fmla="*/ 384 h 402"/>
              <a:gd name="T68" fmla="*/ 168 w 547"/>
              <a:gd name="T69" fmla="*/ 384 h 402"/>
              <a:gd name="T70" fmla="*/ 198 w 547"/>
              <a:gd name="T71" fmla="*/ 349 h 402"/>
              <a:gd name="T72" fmla="*/ 200 w 547"/>
              <a:gd name="T73" fmla="*/ 383 h 402"/>
              <a:gd name="T74" fmla="*/ 237 w 547"/>
              <a:gd name="T75" fmla="*/ 381 h 402"/>
              <a:gd name="T76" fmla="*/ 236 w 547"/>
              <a:gd name="T77" fmla="*/ 359 h 402"/>
              <a:gd name="T78" fmla="*/ 241 w 547"/>
              <a:gd name="T79" fmla="*/ 360 h 402"/>
              <a:gd name="T80" fmla="*/ 257 w 547"/>
              <a:gd name="T81" fmla="*/ 380 h 402"/>
              <a:gd name="T82" fmla="*/ 257 w 547"/>
              <a:gd name="T83" fmla="*/ 380 h 402"/>
              <a:gd name="T84" fmla="*/ 293 w 547"/>
              <a:gd name="T85" fmla="*/ 378 h 402"/>
              <a:gd name="T86" fmla="*/ 306 w 547"/>
              <a:gd name="T87" fmla="*/ 355 h 402"/>
              <a:gd name="T88" fmla="*/ 319 w 547"/>
              <a:gd name="T89" fmla="*/ 378 h 402"/>
              <a:gd name="T90" fmla="*/ 319 w 547"/>
              <a:gd name="T91" fmla="*/ 378 h 402"/>
              <a:gd name="T92" fmla="*/ 355 w 547"/>
              <a:gd name="T93" fmla="*/ 325 h 402"/>
              <a:gd name="T94" fmla="*/ 361 w 547"/>
              <a:gd name="T95" fmla="*/ 378 h 402"/>
              <a:gd name="T96" fmla="*/ 384 w 547"/>
              <a:gd name="T97" fmla="*/ 380 h 402"/>
              <a:gd name="T98" fmla="*/ 387 w 547"/>
              <a:gd name="T99" fmla="*/ 190 h 402"/>
              <a:gd name="T100" fmla="*/ 428 w 547"/>
              <a:gd name="T101" fmla="*/ 380 h 402"/>
              <a:gd name="T102" fmla="*/ 415 w 547"/>
              <a:gd name="T103" fmla="*/ 192 h 402"/>
              <a:gd name="T104" fmla="*/ 421 w 547"/>
              <a:gd name="T105" fmla="*/ 190 h 402"/>
              <a:gd name="T106" fmla="*/ 454 w 547"/>
              <a:gd name="T107" fmla="*/ 378 h 402"/>
              <a:gd name="T108" fmla="*/ 469 w 547"/>
              <a:gd name="T109" fmla="*/ 189 h 402"/>
              <a:gd name="T110" fmla="*/ 484 w 547"/>
              <a:gd name="T111" fmla="*/ 368 h 402"/>
              <a:gd name="T112" fmla="*/ 492 w 547"/>
              <a:gd name="T113" fmla="*/ 189 h 402"/>
              <a:gd name="T114" fmla="*/ 505 w 547"/>
              <a:gd name="T115" fmla="*/ 343 h 402"/>
              <a:gd name="T116" fmla="*/ 508 w 547"/>
              <a:gd name="T117" fmla="*/ 18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" h="402">
                <a:moveTo>
                  <a:pt x="524" y="207"/>
                </a:moveTo>
                <a:cubicBezTo>
                  <a:pt x="521" y="179"/>
                  <a:pt x="516" y="152"/>
                  <a:pt x="513" y="125"/>
                </a:cubicBezTo>
                <a:cubicBezTo>
                  <a:pt x="509" y="99"/>
                  <a:pt x="502" y="76"/>
                  <a:pt x="479" y="63"/>
                </a:cubicBezTo>
                <a:cubicBezTo>
                  <a:pt x="470" y="59"/>
                  <a:pt x="460" y="56"/>
                  <a:pt x="450" y="55"/>
                </a:cubicBezTo>
                <a:cubicBezTo>
                  <a:pt x="451" y="55"/>
                  <a:pt x="451" y="54"/>
                  <a:pt x="451" y="53"/>
                </a:cubicBezTo>
                <a:cubicBezTo>
                  <a:pt x="458" y="0"/>
                  <a:pt x="349" y="7"/>
                  <a:pt x="357" y="59"/>
                </a:cubicBezTo>
                <a:cubicBezTo>
                  <a:pt x="332" y="59"/>
                  <a:pt x="307" y="59"/>
                  <a:pt x="282" y="59"/>
                </a:cubicBezTo>
                <a:cubicBezTo>
                  <a:pt x="222" y="58"/>
                  <a:pt x="161" y="56"/>
                  <a:pt x="101" y="57"/>
                </a:cubicBezTo>
                <a:cubicBezTo>
                  <a:pt x="101" y="54"/>
                  <a:pt x="101" y="51"/>
                  <a:pt x="101" y="49"/>
                </a:cubicBezTo>
                <a:cubicBezTo>
                  <a:pt x="101" y="34"/>
                  <a:pt x="86" y="24"/>
                  <a:pt x="72" y="27"/>
                </a:cubicBezTo>
                <a:cubicBezTo>
                  <a:pt x="55" y="29"/>
                  <a:pt x="50" y="45"/>
                  <a:pt x="55" y="59"/>
                </a:cubicBezTo>
                <a:cubicBezTo>
                  <a:pt x="45" y="60"/>
                  <a:pt x="36" y="62"/>
                  <a:pt x="28" y="65"/>
                </a:cubicBezTo>
                <a:cubicBezTo>
                  <a:pt x="12" y="71"/>
                  <a:pt x="12" y="86"/>
                  <a:pt x="12" y="101"/>
                </a:cubicBezTo>
                <a:cubicBezTo>
                  <a:pt x="11" y="101"/>
                  <a:pt x="11" y="102"/>
                  <a:pt x="10" y="103"/>
                </a:cubicBezTo>
                <a:cubicBezTo>
                  <a:pt x="2" y="157"/>
                  <a:pt x="4" y="211"/>
                  <a:pt x="4" y="264"/>
                </a:cubicBezTo>
                <a:cubicBezTo>
                  <a:pt x="4" y="297"/>
                  <a:pt x="0" y="334"/>
                  <a:pt x="15" y="364"/>
                </a:cubicBezTo>
                <a:cubicBezTo>
                  <a:pt x="26" y="386"/>
                  <a:pt x="51" y="394"/>
                  <a:pt x="73" y="396"/>
                </a:cubicBezTo>
                <a:cubicBezTo>
                  <a:pt x="124" y="402"/>
                  <a:pt x="177" y="397"/>
                  <a:pt x="227" y="395"/>
                </a:cubicBezTo>
                <a:cubicBezTo>
                  <a:pt x="274" y="393"/>
                  <a:pt x="321" y="389"/>
                  <a:pt x="367" y="392"/>
                </a:cubicBezTo>
                <a:cubicBezTo>
                  <a:pt x="403" y="394"/>
                  <a:pt x="440" y="397"/>
                  <a:pt x="475" y="387"/>
                </a:cubicBezTo>
                <a:cubicBezTo>
                  <a:pt x="547" y="367"/>
                  <a:pt x="531" y="262"/>
                  <a:pt x="524" y="207"/>
                </a:cubicBezTo>
                <a:moveTo>
                  <a:pt x="402" y="29"/>
                </a:moveTo>
                <a:cubicBezTo>
                  <a:pt x="419" y="27"/>
                  <a:pt x="443" y="32"/>
                  <a:pt x="440" y="53"/>
                </a:cubicBezTo>
                <a:cubicBezTo>
                  <a:pt x="440" y="54"/>
                  <a:pt x="440" y="54"/>
                  <a:pt x="440" y="55"/>
                </a:cubicBezTo>
                <a:cubicBezTo>
                  <a:pt x="428" y="55"/>
                  <a:pt x="417" y="56"/>
                  <a:pt x="406" y="57"/>
                </a:cubicBezTo>
                <a:cubicBezTo>
                  <a:pt x="393" y="58"/>
                  <a:pt x="380" y="58"/>
                  <a:pt x="367" y="59"/>
                </a:cubicBezTo>
                <a:cubicBezTo>
                  <a:pt x="368" y="40"/>
                  <a:pt x="383" y="31"/>
                  <a:pt x="402" y="29"/>
                </a:cubicBezTo>
                <a:moveTo>
                  <a:pt x="68" y="40"/>
                </a:moveTo>
                <a:cubicBezTo>
                  <a:pt x="72" y="36"/>
                  <a:pt x="79" y="37"/>
                  <a:pt x="83" y="40"/>
                </a:cubicBezTo>
                <a:cubicBezTo>
                  <a:pt x="89" y="43"/>
                  <a:pt x="90" y="49"/>
                  <a:pt x="89" y="55"/>
                </a:cubicBezTo>
                <a:cubicBezTo>
                  <a:pt x="89" y="56"/>
                  <a:pt x="89" y="56"/>
                  <a:pt x="89" y="57"/>
                </a:cubicBezTo>
                <a:cubicBezTo>
                  <a:pt x="80" y="57"/>
                  <a:pt x="72" y="57"/>
                  <a:pt x="63" y="58"/>
                </a:cubicBezTo>
                <a:cubicBezTo>
                  <a:pt x="62" y="52"/>
                  <a:pt x="62" y="44"/>
                  <a:pt x="68" y="40"/>
                </a:cubicBezTo>
                <a:moveTo>
                  <a:pt x="19" y="112"/>
                </a:moveTo>
                <a:cubicBezTo>
                  <a:pt x="21" y="111"/>
                  <a:pt x="22" y="109"/>
                  <a:pt x="22" y="107"/>
                </a:cubicBezTo>
                <a:cubicBezTo>
                  <a:pt x="23" y="95"/>
                  <a:pt x="20" y="80"/>
                  <a:pt x="33" y="75"/>
                </a:cubicBezTo>
                <a:cubicBezTo>
                  <a:pt x="48" y="70"/>
                  <a:pt x="65" y="70"/>
                  <a:pt x="80" y="69"/>
                </a:cubicBezTo>
                <a:cubicBezTo>
                  <a:pt x="112" y="68"/>
                  <a:pt x="145" y="70"/>
                  <a:pt x="177" y="71"/>
                </a:cubicBezTo>
                <a:cubicBezTo>
                  <a:pt x="228" y="73"/>
                  <a:pt x="280" y="72"/>
                  <a:pt x="331" y="72"/>
                </a:cubicBezTo>
                <a:cubicBezTo>
                  <a:pt x="342" y="72"/>
                  <a:pt x="353" y="72"/>
                  <a:pt x="363" y="72"/>
                </a:cubicBezTo>
                <a:cubicBezTo>
                  <a:pt x="363" y="72"/>
                  <a:pt x="364" y="72"/>
                  <a:pt x="364" y="72"/>
                </a:cubicBezTo>
                <a:cubicBezTo>
                  <a:pt x="376" y="71"/>
                  <a:pt x="389" y="70"/>
                  <a:pt x="401" y="70"/>
                </a:cubicBezTo>
                <a:cubicBezTo>
                  <a:pt x="420" y="68"/>
                  <a:pt x="439" y="66"/>
                  <a:pt x="457" y="70"/>
                </a:cubicBezTo>
                <a:cubicBezTo>
                  <a:pt x="499" y="77"/>
                  <a:pt x="498" y="123"/>
                  <a:pt x="503" y="156"/>
                </a:cubicBezTo>
                <a:cubicBezTo>
                  <a:pt x="504" y="163"/>
                  <a:pt x="505" y="170"/>
                  <a:pt x="506" y="177"/>
                </a:cubicBezTo>
                <a:cubicBezTo>
                  <a:pt x="486" y="173"/>
                  <a:pt x="463" y="177"/>
                  <a:pt x="443" y="178"/>
                </a:cubicBezTo>
                <a:cubicBezTo>
                  <a:pt x="420" y="180"/>
                  <a:pt x="398" y="180"/>
                  <a:pt x="375" y="183"/>
                </a:cubicBezTo>
                <a:cubicBezTo>
                  <a:pt x="372" y="177"/>
                  <a:pt x="369" y="171"/>
                  <a:pt x="366" y="166"/>
                </a:cubicBezTo>
                <a:cubicBezTo>
                  <a:pt x="386" y="164"/>
                  <a:pt x="407" y="162"/>
                  <a:pt x="427" y="162"/>
                </a:cubicBezTo>
                <a:cubicBezTo>
                  <a:pt x="441" y="161"/>
                  <a:pt x="454" y="161"/>
                  <a:pt x="467" y="161"/>
                </a:cubicBezTo>
                <a:cubicBezTo>
                  <a:pt x="478" y="162"/>
                  <a:pt x="487" y="165"/>
                  <a:pt x="498" y="166"/>
                </a:cubicBezTo>
                <a:cubicBezTo>
                  <a:pt x="502" y="166"/>
                  <a:pt x="503" y="161"/>
                  <a:pt x="501" y="159"/>
                </a:cubicBezTo>
                <a:cubicBezTo>
                  <a:pt x="489" y="145"/>
                  <a:pt x="452" y="150"/>
                  <a:pt x="437" y="151"/>
                </a:cubicBezTo>
                <a:cubicBezTo>
                  <a:pt x="411" y="152"/>
                  <a:pt x="386" y="155"/>
                  <a:pt x="361" y="160"/>
                </a:cubicBezTo>
                <a:cubicBezTo>
                  <a:pt x="330" y="119"/>
                  <a:pt x="274" y="105"/>
                  <a:pt x="221" y="115"/>
                </a:cubicBezTo>
                <a:cubicBezTo>
                  <a:pt x="220" y="115"/>
                  <a:pt x="219" y="114"/>
                  <a:pt x="218" y="114"/>
                </a:cubicBezTo>
                <a:cubicBezTo>
                  <a:pt x="185" y="117"/>
                  <a:pt x="163" y="144"/>
                  <a:pt x="145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26" y="167"/>
                  <a:pt x="106" y="169"/>
                  <a:pt x="87" y="170"/>
                </a:cubicBezTo>
                <a:cubicBezTo>
                  <a:pt x="63" y="171"/>
                  <a:pt x="40" y="172"/>
                  <a:pt x="16" y="173"/>
                </a:cubicBezTo>
                <a:cubicBezTo>
                  <a:pt x="17" y="153"/>
                  <a:pt x="17" y="132"/>
                  <a:pt x="19" y="112"/>
                </a:cubicBezTo>
                <a:moveTo>
                  <a:pt x="381" y="190"/>
                </a:moveTo>
                <a:cubicBezTo>
                  <a:pt x="381" y="190"/>
                  <a:pt x="381" y="191"/>
                  <a:pt x="381" y="191"/>
                </a:cubicBezTo>
                <a:cubicBezTo>
                  <a:pt x="381" y="193"/>
                  <a:pt x="381" y="195"/>
                  <a:pt x="381" y="197"/>
                </a:cubicBezTo>
                <a:cubicBezTo>
                  <a:pt x="380" y="195"/>
                  <a:pt x="379" y="192"/>
                  <a:pt x="378" y="190"/>
                </a:cubicBezTo>
                <a:cubicBezTo>
                  <a:pt x="379" y="190"/>
                  <a:pt x="380" y="190"/>
                  <a:pt x="381" y="190"/>
                </a:cubicBezTo>
                <a:moveTo>
                  <a:pt x="307" y="341"/>
                </a:moveTo>
                <a:cubicBezTo>
                  <a:pt x="251" y="361"/>
                  <a:pt x="175" y="339"/>
                  <a:pt x="145" y="286"/>
                </a:cubicBezTo>
                <a:cubicBezTo>
                  <a:pt x="128" y="257"/>
                  <a:pt x="132" y="221"/>
                  <a:pt x="146" y="192"/>
                </a:cubicBezTo>
                <a:cubicBezTo>
                  <a:pt x="159" y="164"/>
                  <a:pt x="188" y="130"/>
                  <a:pt x="219" y="124"/>
                </a:cubicBezTo>
                <a:cubicBezTo>
                  <a:pt x="221" y="124"/>
                  <a:pt x="221" y="123"/>
                  <a:pt x="222" y="122"/>
                </a:cubicBezTo>
                <a:cubicBezTo>
                  <a:pt x="281" y="120"/>
                  <a:pt x="336" y="130"/>
                  <a:pt x="364" y="189"/>
                </a:cubicBezTo>
                <a:cubicBezTo>
                  <a:pt x="393" y="248"/>
                  <a:pt x="368" y="318"/>
                  <a:pt x="307" y="341"/>
                </a:cubicBezTo>
                <a:moveTo>
                  <a:pt x="16" y="180"/>
                </a:moveTo>
                <a:cubicBezTo>
                  <a:pt x="37" y="181"/>
                  <a:pt x="59" y="180"/>
                  <a:pt x="80" y="180"/>
                </a:cubicBezTo>
                <a:cubicBezTo>
                  <a:pt x="99" y="180"/>
                  <a:pt x="120" y="181"/>
                  <a:pt x="139" y="179"/>
                </a:cubicBezTo>
                <a:cubicBezTo>
                  <a:pt x="136" y="183"/>
                  <a:pt x="134" y="188"/>
                  <a:pt x="132" y="192"/>
                </a:cubicBezTo>
                <a:cubicBezTo>
                  <a:pt x="131" y="192"/>
                  <a:pt x="131" y="192"/>
                  <a:pt x="131" y="192"/>
                </a:cubicBezTo>
                <a:cubicBezTo>
                  <a:pt x="111" y="191"/>
                  <a:pt x="89" y="195"/>
                  <a:pt x="69" y="196"/>
                </a:cubicBezTo>
                <a:cubicBezTo>
                  <a:pt x="51" y="197"/>
                  <a:pt x="33" y="199"/>
                  <a:pt x="16" y="202"/>
                </a:cubicBezTo>
                <a:cubicBezTo>
                  <a:pt x="16" y="195"/>
                  <a:pt x="16" y="187"/>
                  <a:pt x="16" y="180"/>
                </a:cubicBezTo>
                <a:moveTo>
                  <a:pt x="16" y="290"/>
                </a:moveTo>
                <a:cubicBezTo>
                  <a:pt x="16" y="263"/>
                  <a:pt x="16" y="236"/>
                  <a:pt x="16" y="209"/>
                </a:cubicBezTo>
                <a:cubicBezTo>
                  <a:pt x="17" y="209"/>
                  <a:pt x="19" y="209"/>
                  <a:pt x="20" y="209"/>
                </a:cubicBezTo>
                <a:cubicBezTo>
                  <a:pt x="18" y="257"/>
                  <a:pt x="15" y="311"/>
                  <a:pt x="27" y="358"/>
                </a:cubicBezTo>
                <a:cubicBezTo>
                  <a:pt x="16" y="339"/>
                  <a:pt x="16" y="311"/>
                  <a:pt x="16" y="290"/>
                </a:cubicBezTo>
                <a:moveTo>
                  <a:pt x="33" y="366"/>
                </a:moveTo>
                <a:cubicBezTo>
                  <a:pt x="20" y="315"/>
                  <a:pt x="27" y="262"/>
                  <a:pt x="24" y="209"/>
                </a:cubicBezTo>
                <a:cubicBezTo>
                  <a:pt x="28" y="209"/>
                  <a:pt x="31" y="209"/>
                  <a:pt x="34" y="208"/>
                </a:cubicBezTo>
                <a:cubicBezTo>
                  <a:pt x="34" y="263"/>
                  <a:pt x="37" y="318"/>
                  <a:pt x="40" y="373"/>
                </a:cubicBezTo>
                <a:cubicBezTo>
                  <a:pt x="37" y="371"/>
                  <a:pt x="35" y="369"/>
                  <a:pt x="33" y="366"/>
                </a:cubicBezTo>
                <a:moveTo>
                  <a:pt x="47" y="377"/>
                </a:moveTo>
                <a:cubicBezTo>
                  <a:pt x="46" y="376"/>
                  <a:pt x="45" y="376"/>
                  <a:pt x="44" y="375"/>
                </a:cubicBezTo>
                <a:cubicBezTo>
                  <a:pt x="47" y="320"/>
                  <a:pt x="41" y="263"/>
                  <a:pt x="40" y="208"/>
                </a:cubicBezTo>
                <a:cubicBezTo>
                  <a:pt x="45" y="208"/>
                  <a:pt x="50" y="208"/>
                  <a:pt x="55" y="207"/>
                </a:cubicBezTo>
                <a:cubicBezTo>
                  <a:pt x="54" y="235"/>
                  <a:pt x="59" y="264"/>
                  <a:pt x="61" y="292"/>
                </a:cubicBezTo>
                <a:cubicBezTo>
                  <a:pt x="62" y="321"/>
                  <a:pt x="63" y="352"/>
                  <a:pt x="56" y="380"/>
                </a:cubicBezTo>
                <a:cubicBezTo>
                  <a:pt x="53" y="379"/>
                  <a:pt x="50" y="378"/>
                  <a:pt x="47" y="377"/>
                </a:cubicBezTo>
                <a:moveTo>
                  <a:pt x="104" y="384"/>
                </a:moveTo>
                <a:cubicBezTo>
                  <a:pt x="104" y="385"/>
                  <a:pt x="104" y="385"/>
                  <a:pt x="104" y="385"/>
                </a:cubicBezTo>
                <a:cubicBezTo>
                  <a:pt x="104" y="385"/>
                  <a:pt x="104" y="385"/>
                  <a:pt x="104" y="385"/>
                </a:cubicBezTo>
                <a:cubicBezTo>
                  <a:pt x="96" y="385"/>
                  <a:pt x="89" y="385"/>
                  <a:pt x="82" y="384"/>
                </a:cubicBezTo>
                <a:cubicBezTo>
                  <a:pt x="96" y="328"/>
                  <a:pt x="84" y="268"/>
                  <a:pt x="83" y="211"/>
                </a:cubicBezTo>
                <a:cubicBezTo>
                  <a:pt x="83" y="206"/>
                  <a:pt x="76" y="206"/>
                  <a:pt x="76" y="211"/>
                </a:cubicBezTo>
                <a:cubicBezTo>
                  <a:pt x="75" y="269"/>
                  <a:pt x="86" y="326"/>
                  <a:pt x="78" y="384"/>
                </a:cubicBezTo>
                <a:cubicBezTo>
                  <a:pt x="72" y="383"/>
                  <a:pt x="65" y="382"/>
                  <a:pt x="59" y="381"/>
                </a:cubicBezTo>
                <a:cubicBezTo>
                  <a:pt x="70" y="357"/>
                  <a:pt x="68" y="328"/>
                  <a:pt x="68" y="303"/>
                </a:cubicBezTo>
                <a:cubicBezTo>
                  <a:pt x="67" y="272"/>
                  <a:pt x="67" y="237"/>
                  <a:pt x="60" y="207"/>
                </a:cubicBezTo>
                <a:cubicBezTo>
                  <a:pt x="65" y="207"/>
                  <a:pt x="70" y="206"/>
                  <a:pt x="75" y="206"/>
                </a:cubicBezTo>
                <a:cubicBezTo>
                  <a:pt x="82" y="206"/>
                  <a:pt x="90" y="206"/>
                  <a:pt x="97" y="205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97" y="219"/>
                  <a:pt x="103" y="233"/>
                  <a:pt x="104" y="246"/>
                </a:cubicBezTo>
                <a:cubicBezTo>
                  <a:pt x="106" y="261"/>
                  <a:pt x="107" y="276"/>
                  <a:pt x="107" y="291"/>
                </a:cubicBezTo>
                <a:cubicBezTo>
                  <a:pt x="106" y="322"/>
                  <a:pt x="102" y="353"/>
                  <a:pt x="104" y="384"/>
                </a:cubicBezTo>
                <a:moveTo>
                  <a:pt x="109" y="385"/>
                </a:moveTo>
                <a:cubicBezTo>
                  <a:pt x="109" y="385"/>
                  <a:pt x="109" y="385"/>
                  <a:pt x="109" y="384"/>
                </a:cubicBezTo>
                <a:cubicBezTo>
                  <a:pt x="111" y="351"/>
                  <a:pt x="114" y="319"/>
                  <a:pt x="114" y="286"/>
                </a:cubicBezTo>
                <a:cubicBezTo>
                  <a:pt x="114" y="264"/>
                  <a:pt x="117" y="222"/>
                  <a:pt x="101" y="205"/>
                </a:cubicBezTo>
                <a:cubicBezTo>
                  <a:pt x="110" y="205"/>
                  <a:pt x="119" y="204"/>
                  <a:pt x="128" y="201"/>
                </a:cubicBezTo>
                <a:cubicBezTo>
                  <a:pt x="121" y="221"/>
                  <a:pt x="120" y="244"/>
                  <a:pt x="124" y="264"/>
                </a:cubicBezTo>
                <a:cubicBezTo>
                  <a:pt x="123" y="265"/>
                  <a:pt x="123" y="265"/>
                  <a:pt x="123" y="266"/>
                </a:cubicBezTo>
                <a:cubicBezTo>
                  <a:pt x="123" y="287"/>
                  <a:pt x="126" y="309"/>
                  <a:pt x="127" y="331"/>
                </a:cubicBezTo>
                <a:cubicBezTo>
                  <a:pt x="128" y="349"/>
                  <a:pt x="129" y="367"/>
                  <a:pt x="132" y="385"/>
                </a:cubicBezTo>
                <a:cubicBezTo>
                  <a:pt x="125" y="385"/>
                  <a:pt x="117" y="385"/>
                  <a:pt x="109" y="385"/>
                </a:cubicBezTo>
                <a:moveTo>
                  <a:pt x="138" y="385"/>
                </a:moveTo>
                <a:cubicBezTo>
                  <a:pt x="136" y="365"/>
                  <a:pt x="135" y="345"/>
                  <a:pt x="134" y="325"/>
                </a:cubicBezTo>
                <a:cubicBezTo>
                  <a:pt x="134" y="314"/>
                  <a:pt x="134" y="304"/>
                  <a:pt x="133" y="293"/>
                </a:cubicBezTo>
                <a:cubicBezTo>
                  <a:pt x="136" y="299"/>
                  <a:pt x="140" y="305"/>
                  <a:pt x="144" y="310"/>
                </a:cubicBezTo>
                <a:cubicBezTo>
                  <a:pt x="141" y="334"/>
                  <a:pt x="144" y="361"/>
                  <a:pt x="150" y="385"/>
                </a:cubicBezTo>
                <a:cubicBezTo>
                  <a:pt x="146" y="385"/>
                  <a:pt x="142" y="385"/>
                  <a:pt x="138" y="385"/>
                </a:cubicBezTo>
                <a:moveTo>
                  <a:pt x="154" y="385"/>
                </a:moveTo>
                <a:cubicBezTo>
                  <a:pt x="150" y="362"/>
                  <a:pt x="152" y="339"/>
                  <a:pt x="149" y="316"/>
                </a:cubicBezTo>
                <a:cubicBezTo>
                  <a:pt x="153" y="320"/>
                  <a:pt x="158" y="325"/>
                  <a:pt x="163" y="329"/>
                </a:cubicBezTo>
                <a:cubicBezTo>
                  <a:pt x="163" y="347"/>
                  <a:pt x="164" y="366"/>
                  <a:pt x="164" y="384"/>
                </a:cubicBezTo>
                <a:cubicBezTo>
                  <a:pt x="161" y="384"/>
                  <a:pt x="158" y="385"/>
                  <a:pt x="154" y="385"/>
                </a:cubicBezTo>
                <a:moveTo>
                  <a:pt x="168" y="384"/>
                </a:moveTo>
                <a:cubicBezTo>
                  <a:pt x="168" y="367"/>
                  <a:pt x="169" y="350"/>
                  <a:pt x="169" y="333"/>
                </a:cubicBezTo>
                <a:cubicBezTo>
                  <a:pt x="172" y="335"/>
                  <a:pt x="175" y="337"/>
                  <a:pt x="179" y="339"/>
                </a:cubicBezTo>
                <a:cubicBezTo>
                  <a:pt x="177" y="354"/>
                  <a:pt x="181" y="370"/>
                  <a:pt x="184" y="384"/>
                </a:cubicBezTo>
                <a:cubicBezTo>
                  <a:pt x="178" y="384"/>
                  <a:pt x="173" y="384"/>
                  <a:pt x="168" y="384"/>
                </a:cubicBezTo>
                <a:moveTo>
                  <a:pt x="196" y="383"/>
                </a:moveTo>
                <a:cubicBezTo>
                  <a:pt x="193" y="383"/>
                  <a:pt x="190" y="384"/>
                  <a:pt x="187" y="384"/>
                </a:cubicBezTo>
                <a:cubicBezTo>
                  <a:pt x="185" y="370"/>
                  <a:pt x="185" y="356"/>
                  <a:pt x="183" y="342"/>
                </a:cubicBezTo>
                <a:cubicBezTo>
                  <a:pt x="188" y="345"/>
                  <a:pt x="193" y="347"/>
                  <a:pt x="198" y="349"/>
                </a:cubicBezTo>
                <a:cubicBezTo>
                  <a:pt x="198" y="360"/>
                  <a:pt x="198" y="372"/>
                  <a:pt x="196" y="383"/>
                </a:cubicBezTo>
                <a:moveTo>
                  <a:pt x="213" y="371"/>
                </a:moveTo>
                <a:cubicBezTo>
                  <a:pt x="213" y="375"/>
                  <a:pt x="214" y="379"/>
                  <a:pt x="214" y="383"/>
                </a:cubicBezTo>
                <a:cubicBezTo>
                  <a:pt x="210" y="383"/>
                  <a:pt x="205" y="383"/>
                  <a:pt x="200" y="383"/>
                </a:cubicBezTo>
                <a:cubicBezTo>
                  <a:pt x="202" y="373"/>
                  <a:pt x="203" y="362"/>
                  <a:pt x="203" y="351"/>
                </a:cubicBezTo>
                <a:cubicBezTo>
                  <a:pt x="207" y="352"/>
                  <a:pt x="211" y="354"/>
                  <a:pt x="215" y="355"/>
                </a:cubicBezTo>
                <a:cubicBezTo>
                  <a:pt x="213" y="360"/>
                  <a:pt x="213" y="366"/>
                  <a:pt x="213" y="371"/>
                </a:cubicBezTo>
                <a:moveTo>
                  <a:pt x="237" y="381"/>
                </a:moveTo>
                <a:cubicBezTo>
                  <a:pt x="231" y="382"/>
                  <a:pt x="225" y="382"/>
                  <a:pt x="219" y="382"/>
                </a:cubicBezTo>
                <a:cubicBezTo>
                  <a:pt x="219" y="379"/>
                  <a:pt x="219" y="375"/>
                  <a:pt x="219" y="371"/>
                </a:cubicBezTo>
                <a:cubicBezTo>
                  <a:pt x="219" y="366"/>
                  <a:pt x="220" y="361"/>
                  <a:pt x="220" y="356"/>
                </a:cubicBezTo>
                <a:cubicBezTo>
                  <a:pt x="225" y="357"/>
                  <a:pt x="231" y="358"/>
                  <a:pt x="236" y="359"/>
                </a:cubicBezTo>
                <a:cubicBezTo>
                  <a:pt x="236" y="364"/>
                  <a:pt x="237" y="368"/>
                  <a:pt x="237" y="373"/>
                </a:cubicBezTo>
                <a:cubicBezTo>
                  <a:pt x="237" y="376"/>
                  <a:pt x="237" y="379"/>
                  <a:pt x="237" y="381"/>
                </a:cubicBezTo>
                <a:moveTo>
                  <a:pt x="242" y="381"/>
                </a:moveTo>
                <a:cubicBezTo>
                  <a:pt x="243" y="374"/>
                  <a:pt x="243" y="366"/>
                  <a:pt x="241" y="360"/>
                </a:cubicBezTo>
                <a:cubicBezTo>
                  <a:pt x="245" y="360"/>
                  <a:pt x="248" y="361"/>
                  <a:pt x="252" y="361"/>
                </a:cubicBezTo>
                <a:cubicBezTo>
                  <a:pt x="252" y="367"/>
                  <a:pt x="252" y="374"/>
                  <a:pt x="253" y="380"/>
                </a:cubicBezTo>
                <a:cubicBezTo>
                  <a:pt x="249" y="381"/>
                  <a:pt x="245" y="381"/>
                  <a:pt x="242" y="381"/>
                </a:cubicBezTo>
                <a:moveTo>
                  <a:pt x="257" y="380"/>
                </a:moveTo>
                <a:cubicBezTo>
                  <a:pt x="258" y="374"/>
                  <a:pt x="258" y="367"/>
                  <a:pt x="258" y="361"/>
                </a:cubicBezTo>
                <a:cubicBezTo>
                  <a:pt x="263" y="361"/>
                  <a:pt x="267" y="361"/>
                  <a:pt x="272" y="361"/>
                </a:cubicBezTo>
                <a:cubicBezTo>
                  <a:pt x="271" y="367"/>
                  <a:pt x="272" y="373"/>
                  <a:pt x="272" y="379"/>
                </a:cubicBezTo>
                <a:cubicBezTo>
                  <a:pt x="267" y="380"/>
                  <a:pt x="262" y="380"/>
                  <a:pt x="257" y="380"/>
                </a:cubicBezTo>
                <a:moveTo>
                  <a:pt x="277" y="379"/>
                </a:moveTo>
                <a:cubicBezTo>
                  <a:pt x="278" y="373"/>
                  <a:pt x="278" y="367"/>
                  <a:pt x="278" y="361"/>
                </a:cubicBezTo>
                <a:cubicBezTo>
                  <a:pt x="283" y="360"/>
                  <a:pt x="287" y="359"/>
                  <a:pt x="292" y="358"/>
                </a:cubicBezTo>
                <a:cubicBezTo>
                  <a:pt x="291" y="365"/>
                  <a:pt x="292" y="372"/>
                  <a:pt x="293" y="378"/>
                </a:cubicBezTo>
                <a:cubicBezTo>
                  <a:pt x="288" y="379"/>
                  <a:pt x="282" y="379"/>
                  <a:pt x="277" y="379"/>
                </a:cubicBezTo>
                <a:moveTo>
                  <a:pt x="298" y="378"/>
                </a:moveTo>
                <a:cubicBezTo>
                  <a:pt x="298" y="371"/>
                  <a:pt x="298" y="364"/>
                  <a:pt x="297" y="357"/>
                </a:cubicBezTo>
                <a:cubicBezTo>
                  <a:pt x="300" y="357"/>
                  <a:pt x="303" y="356"/>
                  <a:pt x="306" y="355"/>
                </a:cubicBezTo>
                <a:cubicBezTo>
                  <a:pt x="308" y="354"/>
                  <a:pt x="310" y="354"/>
                  <a:pt x="312" y="353"/>
                </a:cubicBezTo>
                <a:cubicBezTo>
                  <a:pt x="313" y="361"/>
                  <a:pt x="314" y="369"/>
                  <a:pt x="315" y="378"/>
                </a:cubicBezTo>
                <a:cubicBezTo>
                  <a:pt x="309" y="378"/>
                  <a:pt x="304" y="378"/>
                  <a:pt x="298" y="378"/>
                </a:cubicBezTo>
                <a:moveTo>
                  <a:pt x="319" y="378"/>
                </a:moveTo>
                <a:cubicBezTo>
                  <a:pt x="320" y="369"/>
                  <a:pt x="320" y="359"/>
                  <a:pt x="317" y="351"/>
                </a:cubicBezTo>
                <a:cubicBezTo>
                  <a:pt x="323" y="349"/>
                  <a:pt x="328" y="346"/>
                  <a:pt x="333" y="343"/>
                </a:cubicBezTo>
                <a:cubicBezTo>
                  <a:pt x="332" y="354"/>
                  <a:pt x="334" y="367"/>
                  <a:pt x="335" y="378"/>
                </a:cubicBezTo>
                <a:cubicBezTo>
                  <a:pt x="330" y="378"/>
                  <a:pt x="324" y="378"/>
                  <a:pt x="319" y="378"/>
                </a:cubicBezTo>
                <a:moveTo>
                  <a:pt x="338" y="378"/>
                </a:moveTo>
                <a:cubicBezTo>
                  <a:pt x="338" y="371"/>
                  <a:pt x="338" y="365"/>
                  <a:pt x="338" y="358"/>
                </a:cubicBezTo>
                <a:cubicBezTo>
                  <a:pt x="338" y="352"/>
                  <a:pt x="339" y="346"/>
                  <a:pt x="339" y="339"/>
                </a:cubicBezTo>
                <a:cubicBezTo>
                  <a:pt x="345" y="335"/>
                  <a:pt x="350" y="330"/>
                  <a:pt x="355" y="325"/>
                </a:cubicBezTo>
                <a:cubicBezTo>
                  <a:pt x="355" y="332"/>
                  <a:pt x="356" y="339"/>
                  <a:pt x="356" y="346"/>
                </a:cubicBezTo>
                <a:cubicBezTo>
                  <a:pt x="356" y="357"/>
                  <a:pt x="356" y="367"/>
                  <a:pt x="357" y="378"/>
                </a:cubicBezTo>
                <a:cubicBezTo>
                  <a:pt x="351" y="378"/>
                  <a:pt x="345" y="378"/>
                  <a:pt x="338" y="378"/>
                </a:cubicBezTo>
                <a:moveTo>
                  <a:pt x="361" y="378"/>
                </a:moveTo>
                <a:cubicBezTo>
                  <a:pt x="362" y="368"/>
                  <a:pt x="362" y="357"/>
                  <a:pt x="362" y="346"/>
                </a:cubicBezTo>
                <a:cubicBezTo>
                  <a:pt x="362" y="337"/>
                  <a:pt x="364" y="327"/>
                  <a:pt x="362" y="318"/>
                </a:cubicBezTo>
                <a:cubicBezTo>
                  <a:pt x="370" y="307"/>
                  <a:pt x="376" y="295"/>
                  <a:pt x="381" y="282"/>
                </a:cubicBezTo>
                <a:cubicBezTo>
                  <a:pt x="381" y="315"/>
                  <a:pt x="382" y="347"/>
                  <a:pt x="384" y="380"/>
                </a:cubicBezTo>
                <a:cubicBezTo>
                  <a:pt x="376" y="379"/>
                  <a:pt x="368" y="379"/>
                  <a:pt x="361" y="378"/>
                </a:cubicBezTo>
                <a:moveTo>
                  <a:pt x="389" y="380"/>
                </a:moveTo>
                <a:cubicBezTo>
                  <a:pt x="392" y="317"/>
                  <a:pt x="387" y="254"/>
                  <a:pt x="387" y="191"/>
                </a:cubicBezTo>
                <a:cubicBezTo>
                  <a:pt x="387" y="191"/>
                  <a:pt x="387" y="191"/>
                  <a:pt x="387" y="190"/>
                </a:cubicBezTo>
                <a:cubicBezTo>
                  <a:pt x="390" y="190"/>
                  <a:pt x="394" y="190"/>
                  <a:pt x="398" y="190"/>
                </a:cubicBezTo>
                <a:cubicBezTo>
                  <a:pt x="396" y="254"/>
                  <a:pt x="402" y="317"/>
                  <a:pt x="406" y="381"/>
                </a:cubicBezTo>
                <a:cubicBezTo>
                  <a:pt x="400" y="380"/>
                  <a:pt x="395" y="380"/>
                  <a:pt x="389" y="380"/>
                </a:cubicBezTo>
                <a:moveTo>
                  <a:pt x="428" y="380"/>
                </a:moveTo>
                <a:cubicBezTo>
                  <a:pt x="422" y="381"/>
                  <a:pt x="416" y="381"/>
                  <a:pt x="411" y="381"/>
                </a:cubicBezTo>
                <a:cubicBezTo>
                  <a:pt x="413" y="317"/>
                  <a:pt x="403" y="254"/>
                  <a:pt x="404" y="190"/>
                </a:cubicBezTo>
                <a:cubicBezTo>
                  <a:pt x="408" y="190"/>
                  <a:pt x="411" y="190"/>
                  <a:pt x="415" y="190"/>
                </a:cubicBezTo>
                <a:cubicBezTo>
                  <a:pt x="415" y="191"/>
                  <a:pt x="415" y="191"/>
                  <a:pt x="415" y="192"/>
                </a:cubicBezTo>
                <a:cubicBezTo>
                  <a:pt x="437" y="253"/>
                  <a:pt x="431" y="318"/>
                  <a:pt x="428" y="380"/>
                </a:cubicBezTo>
                <a:moveTo>
                  <a:pt x="454" y="378"/>
                </a:moveTo>
                <a:cubicBezTo>
                  <a:pt x="447" y="379"/>
                  <a:pt x="441" y="380"/>
                  <a:pt x="434" y="380"/>
                </a:cubicBezTo>
                <a:cubicBezTo>
                  <a:pt x="441" y="318"/>
                  <a:pt x="446" y="248"/>
                  <a:pt x="421" y="190"/>
                </a:cubicBezTo>
                <a:cubicBezTo>
                  <a:pt x="429" y="190"/>
                  <a:pt x="436" y="189"/>
                  <a:pt x="443" y="189"/>
                </a:cubicBezTo>
                <a:cubicBezTo>
                  <a:pt x="444" y="189"/>
                  <a:pt x="446" y="189"/>
                  <a:pt x="447" y="189"/>
                </a:cubicBezTo>
                <a:cubicBezTo>
                  <a:pt x="447" y="189"/>
                  <a:pt x="447" y="189"/>
                  <a:pt x="447" y="190"/>
                </a:cubicBezTo>
                <a:cubicBezTo>
                  <a:pt x="457" y="253"/>
                  <a:pt x="459" y="314"/>
                  <a:pt x="454" y="378"/>
                </a:cubicBezTo>
                <a:moveTo>
                  <a:pt x="471" y="374"/>
                </a:moveTo>
                <a:cubicBezTo>
                  <a:pt x="467" y="375"/>
                  <a:pt x="463" y="376"/>
                  <a:pt x="458" y="377"/>
                </a:cubicBezTo>
                <a:cubicBezTo>
                  <a:pt x="471" y="315"/>
                  <a:pt x="464" y="250"/>
                  <a:pt x="454" y="189"/>
                </a:cubicBezTo>
                <a:cubicBezTo>
                  <a:pt x="459" y="189"/>
                  <a:pt x="464" y="189"/>
                  <a:pt x="469" y="189"/>
                </a:cubicBezTo>
                <a:cubicBezTo>
                  <a:pt x="476" y="221"/>
                  <a:pt x="476" y="253"/>
                  <a:pt x="474" y="286"/>
                </a:cubicBezTo>
                <a:cubicBezTo>
                  <a:pt x="473" y="314"/>
                  <a:pt x="471" y="343"/>
                  <a:pt x="480" y="369"/>
                </a:cubicBezTo>
                <a:cubicBezTo>
                  <a:pt x="478" y="371"/>
                  <a:pt x="474" y="372"/>
                  <a:pt x="471" y="374"/>
                </a:cubicBezTo>
                <a:moveTo>
                  <a:pt x="484" y="368"/>
                </a:moveTo>
                <a:cubicBezTo>
                  <a:pt x="482" y="338"/>
                  <a:pt x="481" y="310"/>
                  <a:pt x="483" y="280"/>
                </a:cubicBezTo>
                <a:cubicBezTo>
                  <a:pt x="485" y="250"/>
                  <a:pt x="486" y="218"/>
                  <a:pt x="478" y="189"/>
                </a:cubicBezTo>
                <a:cubicBezTo>
                  <a:pt x="483" y="189"/>
                  <a:pt x="488" y="188"/>
                  <a:pt x="492" y="188"/>
                </a:cubicBezTo>
                <a:cubicBezTo>
                  <a:pt x="492" y="188"/>
                  <a:pt x="492" y="189"/>
                  <a:pt x="492" y="189"/>
                </a:cubicBezTo>
                <a:cubicBezTo>
                  <a:pt x="489" y="216"/>
                  <a:pt x="493" y="245"/>
                  <a:pt x="495" y="272"/>
                </a:cubicBezTo>
                <a:cubicBezTo>
                  <a:pt x="497" y="298"/>
                  <a:pt x="498" y="325"/>
                  <a:pt x="500" y="352"/>
                </a:cubicBezTo>
                <a:cubicBezTo>
                  <a:pt x="496" y="358"/>
                  <a:pt x="491" y="364"/>
                  <a:pt x="484" y="368"/>
                </a:cubicBezTo>
                <a:moveTo>
                  <a:pt x="505" y="343"/>
                </a:moveTo>
                <a:cubicBezTo>
                  <a:pt x="506" y="319"/>
                  <a:pt x="504" y="295"/>
                  <a:pt x="503" y="272"/>
                </a:cubicBezTo>
                <a:cubicBezTo>
                  <a:pt x="501" y="244"/>
                  <a:pt x="502" y="215"/>
                  <a:pt x="498" y="188"/>
                </a:cubicBezTo>
                <a:cubicBezTo>
                  <a:pt x="498" y="188"/>
                  <a:pt x="498" y="188"/>
                  <a:pt x="498" y="187"/>
                </a:cubicBezTo>
                <a:cubicBezTo>
                  <a:pt x="501" y="187"/>
                  <a:pt x="504" y="187"/>
                  <a:pt x="508" y="186"/>
                </a:cubicBezTo>
                <a:cubicBezTo>
                  <a:pt x="512" y="218"/>
                  <a:pt x="515" y="250"/>
                  <a:pt x="515" y="283"/>
                </a:cubicBezTo>
                <a:cubicBezTo>
                  <a:pt x="515" y="303"/>
                  <a:pt x="514" y="325"/>
                  <a:pt x="505" y="34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97"/>
          <p:cNvSpPr>
            <a:spLocks noEditPoints="1"/>
          </p:cNvSpPr>
          <p:nvPr/>
        </p:nvSpPr>
        <p:spPr bwMode="auto">
          <a:xfrm>
            <a:off x="6605905" y="2573655"/>
            <a:ext cx="946785" cy="695325"/>
          </a:xfrm>
          <a:custGeom>
            <a:avLst/>
            <a:gdLst>
              <a:gd name="T0" fmla="*/ 450 w 547"/>
              <a:gd name="T1" fmla="*/ 55 h 402"/>
              <a:gd name="T2" fmla="*/ 101 w 547"/>
              <a:gd name="T3" fmla="*/ 57 h 402"/>
              <a:gd name="T4" fmla="*/ 28 w 547"/>
              <a:gd name="T5" fmla="*/ 65 h 402"/>
              <a:gd name="T6" fmla="*/ 15 w 547"/>
              <a:gd name="T7" fmla="*/ 364 h 402"/>
              <a:gd name="T8" fmla="*/ 475 w 547"/>
              <a:gd name="T9" fmla="*/ 387 h 402"/>
              <a:gd name="T10" fmla="*/ 440 w 547"/>
              <a:gd name="T11" fmla="*/ 55 h 402"/>
              <a:gd name="T12" fmla="*/ 68 w 547"/>
              <a:gd name="T13" fmla="*/ 40 h 402"/>
              <a:gd name="T14" fmla="*/ 63 w 547"/>
              <a:gd name="T15" fmla="*/ 58 h 402"/>
              <a:gd name="T16" fmla="*/ 33 w 547"/>
              <a:gd name="T17" fmla="*/ 75 h 402"/>
              <a:gd name="T18" fmla="*/ 363 w 547"/>
              <a:gd name="T19" fmla="*/ 72 h 402"/>
              <a:gd name="T20" fmla="*/ 503 w 547"/>
              <a:gd name="T21" fmla="*/ 156 h 402"/>
              <a:gd name="T22" fmla="*/ 366 w 547"/>
              <a:gd name="T23" fmla="*/ 166 h 402"/>
              <a:gd name="T24" fmla="*/ 501 w 547"/>
              <a:gd name="T25" fmla="*/ 159 h 402"/>
              <a:gd name="T26" fmla="*/ 218 w 547"/>
              <a:gd name="T27" fmla="*/ 114 h 402"/>
              <a:gd name="T28" fmla="*/ 16 w 547"/>
              <a:gd name="T29" fmla="*/ 173 h 402"/>
              <a:gd name="T30" fmla="*/ 381 w 547"/>
              <a:gd name="T31" fmla="*/ 197 h 402"/>
              <a:gd name="T32" fmla="*/ 145 w 547"/>
              <a:gd name="T33" fmla="*/ 286 h 402"/>
              <a:gd name="T34" fmla="*/ 364 w 547"/>
              <a:gd name="T35" fmla="*/ 189 h 402"/>
              <a:gd name="T36" fmla="*/ 139 w 547"/>
              <a:gd name="T37" fmla="*/ 179 h 402"/>
              <a:gd name="T38" fmla="*/ 16 w 547"/>
              <a:gd name="T39" fmla="*/ 202 h 402"/>
              <a:gd name="T40" fmla="*/ 20 w 547"/>
              <a:gd name="T41" fmla="*/ 209 h 402"/>
              <a:gd name="T42" fmla="*/ 24 w 547"/>
              <a:gd name="T43" fmla="*/ 209 h 402"/>
              <a:gd name="T44" fmla="*/ 47 w 547"/>
              <a:gd name="T45" fmla="*/ 377 h 402"/>
              <a:gd name="T46" fmla="*/ 61 w 547"/>
              <a:gd name="T47" fmla="*/ 292 h 402"/>
              <a:gd name="T48" fmla="*/ 104 w 547"/>
              <a:gd name="T49" fmla="*/ 385 h 402"/>
              <a:gd name="T50" fmla="*/ 76 w 547"/>
              <a:gd name="T51" fmla="*/ 211 h 402"/>
              <a:gd name="T52" fmla="*/ 60 w 547"/>
              <a:gd name="T53" fmla="*/ 207 h 402"/>
              <a:gd name="T54" fmla="*/ 104 w 547"/>
              <a:gd name="T55" fmla="*/ 246 h 402"/>
              <a:gd name="T56" fmla="*/ 109 w 547"/>
              <a:gd name="T57" fmla="*/ 384 h 402"/>
              <a:gd name="T58" fmla="*/ 124 w 547"/>
              <a:gd name="T59" fmla="*/ 264 h 402"/>
              <a:gd name="T60" fmla="*/ 109 w 547"/>
              <a:gd name="T61" fmla="*/ 385 h 402"/>
              <a:gd name="T62" fmla="*/ 144 w 547"/>
              <a:gd name="T63" fmla="*/ 310 h 402"/>
              <a:gd name="T64" fmla="*/ 149 w 547"/>
              <a:gd name="T65" fmla="*/ 316 h 402"/>
              <a:gd name="T66" fmla="*/ 168 w 547"/>
              <a:gd name="T67" fmla="*/ 384 h 402"/>
              <a:gd name="T68" fmla="*/ 168 w 547"/>
              <a:gd name="T69" fmla="*/ 384 h 402"/>
              <a:gd name="T70" fmla="*/ 198 w 547"/>
              <a:gd name="T71" fmla="*/ 349 h 402"/>
              <a:gd name="T72" fmla="*/ 200 w 547"/>
              <a:gd name="T73" fmla="*/ 383 h 402"/>
              <a:gd name="T74" fmla="*/ 237 w 547"/>
              <a:gd name="T75" fmla="*/ 381 h 402"/>
              <a:gd name="T76" fmla="*/ 236 w 547"/>
              <a:gd name="T77" fmla="*/ 359 h 402"/>
              <a:gd name="T78" fmla="*/ 241 w 547"/>
              <a:gd name="T79" fmla="*/ 360 h 402"/>
              <a:gd name="T80" fmla="*/ 257 w 547"/>
              <a:gd name="T81" fmla="*/ 380 h 402"/>
              <a:gd name="T82" fmla="*/ 257 w 547"/>
              <a:gd name="T83" fmla="*/ 380 h 402"/>
              <a:gd name="T84" fmla="*/ 293 w 547"/>
              <a:gd name="T85" fmla="*/ 378 h 402"/>
              <a:gd name="T86" fmla="*/ 306 w 547"/>
              <a:gd name="T87" fmla="*/ 355 h 402"/>
              <a:gd name="T88" fmla="*/ 319 w 547"/>
              <a:gd name="T89" fmla="*/ 378 h 402"/>
              <a:gd name="T90" fmla="*/ 319 w 547"/>
              <a:gd name="T91" fmla="*/ 378 h 402"/>
              <a:gd name="T92" fmla="*/ 355 w 547"/>
              <a:gd name="T93" fmla="*/ 325 h 402"/>
              <a:gd name="T94" fmla="*/ 361 w 547"/>
              <a:gd name="T95" fmla="*/ 378 h 402"/>
              <a:gd name="T96" fmla="*/ 384 w 547"/>
              <a:gd name="T97" fmla="*/ 380 h 402"/>
              <a:gd name="T98" fmla="*/ 387 w 547"/>
              <a:gd name="T99" fmla="*/ 190 h 402"/>
              <a:gd name="T100" fmla="*/ 428 w 547"/>
              <a:gd name="T101" fmla="*/ 380 h 402"/>
              <a:gd name="T102" fmla="*/ 415 w 547"/>
              <a:gd name="T103" fmla="*/ 192 h 402"/>
              <a:gd name="T104" fmla="*/ 421 w 547"/>
              <a:gd name="T105" fmla="*/ 190 h 402"/>
              <a:gd name="T106" fmla="*/ 454 w 547"/>
              <a:gd name="T107" fmla="*/ 378 h 402"/>
              <a:gd name="T108" fmla="*/ 469 w 547"/>
              <a:gd name="T109" fmla="*/ 189 h 402"/>
              <a:gd name="T110" fmla="*/ 484 w 547"/>
              <a:gd name="T111" fmla="*/ 368 h 402"/>
              <a:gd name="T112" fmla="*/ 492 w 547"/>
              <a:gd name="T113" fmla="*/ 189 h 402"/>
              <a:gd name="T114" fmla="*/ 505 w 547"/>
              <a:gd name="T115" fmla="*/ 343 h 402"/>
              <a:gd name="T116" fmla="*/ 508 w 547"/>
              <a:gd name="T117" fmla="*/ 18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" h="402">
                <a:moveTo>
                  <a:pt x="524" y="207"/>
                </a:moveTo>
                <a:cubicBezTo>
                  <a:pt x="521" y="179"/>
                  <a:pt x="516" y="152"/>
                  <a:pt x="513" y="125"/>
                </a:cubicBezTo>
                <a:cubicBezTo>
                  <a:pt x="509" y="99"/>
                  <a:pt x="502" y="76"/>
                  <a:pt x="479" y="63"/>
                </a:cubicBezTo>
                <a:cubicBezTo>
                  <a:pt x="470" y="59"/>
                  <a:pt x="460" y="56"/>
                  <a:pt x="450" y="55"/>
                </a:cubicBezTo>
                <a:cubicBezTo>
                  <a:pt x="451" y="55"/>
                  <a:pt x="451" y="54"/>
                  <a:pt x="451" y="53"/>
                </a:cubicBezTo>
                <a:cubicBezTo>
                  <a:pt x="458" y="0"/>
                  <a:pt x="349" y="7"/>
                  <a:pt x="357" y="59"/>
                </a:cubicBezTo>
                <a:cubicBezTo>
                  <a:pt x="332" y="59"/>
                  <a:pt x="307" y="59"/>
                  <a:pt x="282" y="59"/>
                </a:cubicBezTo>
                <a:cubicBezTo>
                  <a:pt x="222" y="58"/>
                  <a:pt x="161" y="56"/>
                  <a:pt x="101" y="57"/>
                </a:cubicBezTo>
                <a:cubicBezTo>
                  <a:pt x="101" y="54"/>
                  <a:pt x="101" y="51"/>
                  <a:pt x="101" y="49"/>
                </a:cubicBezTo>
                <a:cubicBezTo>
                  <a:pt x="101" y="34"/>
                  <a:pt x="86" y="24"/>
                  <a:pt x="72" y="27"/>
                </a:cubicBezTo>
                <a:cubicBezTo>
                  <a:pt x="55" y="29"/>
                  <a:pt x="50" y="45"/>
                  <a:pt x="55" y="59"/>
                </a:cubicBezTo>
                <a:cubicBezTo>
                  <a:pt x="45" y="60"/>
                  <a:pt x="36" y="62"/>
                  <a:pt x="28" y="65"/>
                </a:cubicBezTo>
                <a:cubicBezTo>
                  <a:pt x="12" y="71"/>
                  <a:pt x="12" y="86"/>
                  <a:pt x="12" y="101"/>
                </a:cubicBezTo>
                <a:cubicBezTo>
                  <a:pt x="11" y="101"/>
                  <a:pt x="11" y="102"/>
                  <a:pt x="10" y="103"/>
                </a:cubicBezTo>
                <a:cubicBezTo>
                  <a:pt x="2" y="157"/>
                  <a:pt x="4" y="211"/>
                  <a:pt x="4" y="264"/>
                </a:cubicBezTo>
                <a:cubicBezTo>
                  <a:pt x="4" y="297"/>
                  <a:pt x="0" y="334"/>
                  <a:pt x="15" y="364"/>
                </a:cubicBezTo>
                <a:cubicBezTo>
                  <a:pt x="26" y="386"/>
                  <a:pt x="51" y="394"/>
                  <a:pt x="73" y="396"/>
                </a:cubicBezTo>
                <a:cubicBezTo>
                  <a:pt x="124" y="402"/>
                  <a:pt x="177" y="397"/>
                  <a:pt x="227" y="395"/>
                </a:cubicBezTo>
                <a:cubicBezTo>
                  <a:pt x="274" y="393"/>
                  <a:pt x="321" y="389"/>
                  <a:pt x="367" y="392"/>
                </a:cubicBezTo>
                <a:cubicBezTo>
                  <a:pt x="403" y="394"/>
                  <a:pt x="440" y="397"/>
                  <a:pt x="475" y="387"/>
                </a:cubicBezTo>
                <a:cubicBezTo>
                  <a:pt x="547" y="367"/>
                  <a:pt x="531" y="262"/>
                  <a:pt x="524" y="207"/>
                </a:cubicBezTo>
                <a:moveTo>
                  <a:pt x="402" y="29"/>
                </a:moveTo>
                <a:cubicBezTo>
                  <a:pt x="419" y="27"/>
                  <a:pt x="443" y="32"/>
                  <a:pt x="440" y="53"/>
                </a:cubicBezTo>
                <a:cubicBezTo>
                  <a:pt x="440" y="54"/>
                  <a:pt x="440" y="54"/>
                  <a:pt x="440" y="55"/>
                </a:cubicBezTo>
                <a:cubicBezTo>
                  <a:pt x="428" y="55"/>
                  <a:pt x="417" y="56"/>
                  <a:pt x="406" y="57"/>
                </a:cubicBezTo>
                <a:cubicBezTo>
                  <a:pt x="393" y="58"/>
                  <a:pt x="380" y="58"/>
                  <a:pt x="367" y="59"/>
                </a:cubicBezTo>
                <a:cubicBezTo>
                  <a:pt x="368" y="40"/>
                  <a:pt x="383" y="31"/>
                  <a:pt x="402" y="29"/>
                </a:cubicBezTo>
                <a:moveTo>
                  <a:pt x="68" y="40"/>
                </a:moveTo>
                <a:cubicBezTo>
                  <a:pt x="72" y="36"/>
                  <a:pt x="79" y="37"/>
                  <a:pt x="83" y="40"/>
                </a:cubicBezTo>
                <a:cubicBezTo>
                  <a:pt x="89" y="43"/>
                  <a:pt x="90" y="49"/>
                  <a:pt x="89" y="55"/>
                </a:cubicBezTo>
                <a:cubicBezTo>
                  <a:pt x="89" y="56"/>
                  <a:pt x="89" y="56"/>
                  <a:pt x="89" y="57"/>
                </a:cubicBezTo>
                <a:cubicBezTo>
                  <a:pt x="80" y="57"/>
                  <a:pt x="72" y="57"/>
                  <a:pt x="63" y="58"/>
                </a:cubicBezTo>
                <a:cubicBezTo>
                  <a:pt x="62" y="52"/>
                  <a:pt x="62" y="44"/>
                  <a:pt x="68" y="40"/>
                </a:cubicBezTo>
                <a:moveTo>
                  <a:pt x="19" y="112"/>
                </a:moveTo>
                <a:cubicBezTo>
                  <a:pt x="21" y="111"/>
                  <a:pt x="22" y="109"/>
                  <a:pt x="22" y="107"/>
                </a:cubicBezTo>
                <a:cubicBezTo>
                  <a:pt x="23" y="95"/>
                  <a:pt x="20" y="80"/>
                  <a:pt x="33" y="75"/>
                </a:cubicBezTo>
                <a:cubicBezTo>
                  <a:pt x="48" y="70"/>
                  <a:pt x="65" y="70"/>
                  <a:pt x="80" y="69"/>
                </a:cubicBezTo>
                <a:cubicBezTo>
                  <a:pt x="112" y="68"/>
                  <a:pt x="145" y="70"/>
                  <a:pt x="177" y="71"/>
                </a:cubicBezTo>
                <a:cubicBezTo>
                  <a:pt x="228" y="73"/>
                  <a:pt x="280" y="72"/>
                  <a:pt x="331" y="72"/>
                </a:cubicBezTo>
                <a:cubicBezTo>
                  <a:pt x="342" y="72"/>
                  <a:pt x="353" y="72"/>
                  <a:pt x="363" y="72"/>
                </a:cubicBezTo>
                <a:cubicBezTo>
                  <a:pt x="363" y="72"/>
                  <a:pt x="364" y="72"/>
                  <a:pt x="364" y="72"/>
                </a:cubicBezTo>
                <a:cubicBezTo>
                  <a:pt x="376" y="71"/>
                  <a:pt x="389" y="70"/>
                  <a:pt x="401" y="70"/>
                </a:cubicBezTo>
                <a:cubicBezTo>
                  <a:pt x="420" y="68"/>
                  <a:pt x="439" y="66"/>
                  <a:pt x="457" y="70"/>
                </a:cubicBezTo>
                <a:cubicBezTo>
                  <a:pt x="499" y="77"/>
                  <a:pt x="498" y="123"/>
                  <a:pt x="503" y="156"/>
                </a:cubicBezTo>
                <a:cubicBezTo>
                  <a:pt x="504" y="163"/>
                  <a:pt x="505" y="170"/>
                  <a:pt x="506" y="177"/>
                </a:cubicBezTo>
                <a:cubicBezTo>
                  <a:pt x="486" y="173"/>
                  <a:pt x="463" y="177"/>
                  <a:pt x="443" y="178"/>
                </a:cubicBezTo>
                <a:cubicBezTo>
                  <a:pt x="420" y="180"/>
                  <a:pt x="398" y="180"/>
                  <a:pt x="375" y="183"/>
                </a:cubicBezTo>
                <a:cubicBezTo>
                  <a:pt x="372" y="177"/>
                  <a:pt x="369" y="171"/>
                  <a:pt x="366" y="166"/>
                </a:cubicBezTo>
                <a:cubicBezTo>
                  <a:pt x="386" y="164"/>
                  <a:pt x="407" y="162"/>
                  <a:pt x="427" y="162"/>
                </a:cubicBezTo>
                <a:cubicBezTo>
                  <a:pt x="441" y="161"/>
                  <a:pt x="454" y="161"/>
                  <a:pt x="467" y="161"/>
                </a:cubicBezTo>
                <a:cubicBezTo>
                  <a:pt x="478" y="162"/>
                  <a:pt x="487" y="165"/>
                  <a:pt x="498" y="166"/>
                </a:cubicBezTo>
                <a:cubicBezTo>
                  <a:pt x="502" y="166"/>
                  <a:pt x="503" y="161"/>
                  <a:pt x="501" y="159"/>
                </a:cubicBezTo>
                <a:cubicBezTo>
                  <a:pt x="489" y="145"/>
                  <a:pt x="452" y="150"/>
                  <a:pt x="437" y="151"/>
                </a:cubicBezTo>
                <a:cubicBezTo>
                  <a:pt x="411" y="152"/>
                  <a:pt x="386" y="155"/>
                  <a:pt x="361" y="160"/>
                </a:cubicBezTo>
                <a:cubicBezTo>
                  <a:pt x="330" y="119"/>
                  <a:pt x="274" y="105"/>
                  <a:pt x="221" y="115"/>
                </a:cubicBezTo>
                <a:cubicBezTo>
                  <a:pt x="220" y="115"/>
                  <a:pt x="219" y="114"/>
                  <a:pt x="218" y="114"/>
                </a:cubicBezTo>
                <a:cubicBezTo>
                  <a:pt x="185" y="117"/>
                  <a:pt x="163" y="144"/>
                  <a:pt x="145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26" y="167"/>
                  <a:pt x="106" y="169"/>
                  <a:pt x="87" y="170"/>
                </a:cubicBezTo>
                <a:cubicBezTo>
                  <a:pt x="63" y="171"/>
                  <a:pt x="40" y="172"/>
                  <a:pt x="16" y="173"/>
                </a:cubicBezTo>
                <a:cubicBezTo>
                  <a:pt x="17" y="153"/>
                  <a:pt x="17" y="132"/>
                  <a:pt x="19" y="112"/>
                </a:cubicBezTo>
                <a:moveTo>
                  <a:pt x="381" y="190"/>
                </a:moveTo>
                <a:cubicBezTo>
                  <a:pt x="381" y="190"/>
                  <a:pt x="381" y="191"/>
                  <a:pt x="381" y="191"/>
                </a:cubicBezTo>
                <a:cubicBezTo>
                  <a:pt x="381" y="193"/>
                  <a:pt x="381" y="195"/>
                  <a:pt x="381" y="197"/>
                </a:cubicBezTo>
                <a:cubicBezTo>
                  <a:pt x="380" y="195"/>
                  <a:pt x="379" y="192"/>
                  <a:pt x="378" y="190"/>
                </a:cubicBezTo>
                <a:cubicBezTo>
                  <a:pt x="379" y="190"/>
                  <a:pt x="380" y="190"/>
                  <a:pt x="381" y="190"/>
                </a:cubicBezTo>
                <a:moveTo>
                  <a:pt x="307" y="341"/>
                </a:moveTo>
                <a:cubicBezTo>
                  <a:pt x="251" y="361"/>
                  <a:pt x="175" y="339"/>
                  <a:pt x="145" y="286"/>
                </a:cubicBezTo>
                <a:cubicBezTo>
                  <a:pt x="128" y="257"/>
                  <a:pt x="132" y="221"/>
                  <a:pt x="146" y="192"/>
                </a:cubicBezTo>
                <a:cubicBezTo>
                  <a:pt x="159" y="164"/>
                  <a:pt x="188" y="130"/>
                  <a:pt x="219" y="124"/>
                </a:cubicBezTo>
                <a:cubicBezTo>
                  <a:pt x="221" y="124"/>
                  <a:pt x="221" y="123"/>
                  <a:pt x="222" y="122"/>
                </a:cubicBezTo>
                <a:cubicBezTo>
                  <a:pt x="281" y="120"/>
                  <a:pt x="336" y="130"/>
                  <a:pt x="364" y="189"/>
                </a:cubicBezTo>
                <a:cubicBezTo>
                  <a:pt x="393" y="248"/>
                  <a:pt x="368" y="318"/>
                  <a:pt x="307" y="341"/>
                </a:cubicBezTo>
                <a:moveTo>
                  <a:pt x="16" y="180"/>
                </a:moveTo>
                <a:cubicBezTo>
                  <a:pt x="37" y="181"/>
                  <a:pt x="59" y="180"/>
                  <a:pt x="80" y="180"/>
                </a:cubicBezTo>
                <a:cubicBezTo>
                  <a:pt x="99" y="180"/>
                  <a:pt x="120" y="181"/>
                  <a:pt x="139" y="179"/>
                </a:cubicBezTo>
                <a:cubicBezTo>
                  <a:pt x="136" y="183"/>
                  <a:pt x="134" y="188"/>
                  <a:pt x="132" y="192"/>
                </a:cubicBezTo>
                <a:cubicBezTo>
                  <a:pt x="131" y="192"/>
                  <a:pt x="131" y="192"/>
                  <a:pt x="131" y="192"/>
                </a:cubicBezTo>
                <a:cubicBezTo>
                  <a:pt x="111" y="191"/>
                  <a:pt x="89" y="195"/>
                  <a:pt x="69" y="196"/>
                </a:cubicBezTo>
                <a:cubicBezTo>
                  <a:pt x="51" y="197"/>
                  <a:pt x="33" y="199"/>
                  <a:pt x="16" y="202"/>
                </a:cubicBezTo>
                <a:cubicBezTo>
                  <a:pt x="16" y="195"/>
                  <a:pt x="16" y="187"/>
                  <a:pt x="16" y="180"/>
                </a:cubicBezTo>
                <a:moveTo>
                  <a:pt x="16" y="290"/>
                </a:moveTo>
                <a:cubicBezTo>
                  <a:pt x="16" y="263"/>
                  <a:pt x="16" y="236"/>
                  <a:pt x="16" y="209"/>
                </a:cubicBezTo>
                <a:cubicBezTo>
                  <a:pt x="17" y="209"/>
                  <a:pt x="19" y="209"/>
                  <a:pt x="20" y="209"/>
                </a:cubicBezTo>
                <a:cubicBezTo>
                  <a:pt x="18" y="257"/>
                  <a:pt x="15" y="311"/>
                  <a:pt x="27" y="358"/>
                </a:cubicBezTo>
                <a:cubicBezTo>
                  <a:pt x="16" y="339"/>
                  <a:pt x="16" y="311"/>
                  <a:pt x="16" y="290"/>
                </a:cubicBezTo>
                <a:moveTo>
                  <a:pt x="33" y="366"/>
                </a:moveTo>
                <a:cubicBezTo>
                  <a:pt x="20" y="315"/>
                  <a:pt x="27" y="262"/>
                  <a:pt x="24" y="209"/>
                </a:cubicBezTo>
                <a:cubicBezTo>
                  <a:pt x="28" y="209"/>
                  <a:pt x="31" y="209"/>
                  <a:pt x="34" y="208"/>
                </a:cubicBezTo>
                <a:cubicBezTo>
                  <a:pt x="34" y="263"/>
                  <a:pt x="37" y="318"/>
                  <a:pt x="40" y="373"/>
                </a:cubicBezTo>
                <a:cubicBezTo>
                  <a:pt x="37" y="371"/>
                  <a:pt x="35" y="369"/>
                  <a:pt x="33" y="366"/>
                </a:cubicBezTo>
                <a:moveTo>
                  <a:pt x="47" y="377"/>
                </a:moveTo>
                <a:cubicBezTo>
                  <a:pt x="46" y="376"/>
                  <a:pt x="45" y="376"/>
                  <a:pt x="44" y="375"/>
                </a:cubicBezTo>
                <a:cubicBezTo>
                  <a:pt x="47" y="320"/>
                  <a:pt x="41" y="263"/>
                  <a:pt x="40" y="208"/>
                </a:cubicBezTo>
                <a:cubicBezTo>
                  <a:pt x="45" y="208"/>
                  <a:pt x="50" y="208"/>
                  <a:pt x="55" y="207"/>
                </a:cubicBezTo>
                <a:cubicBezTo>
                  <a:pt x="54" y="235"/>
                  <a:pt x="59" y="264"/>
                  <a:pt x="61" y="292"/>
                </a:cubicBezTo>
                <a:cubicBezTo>
                  <a:pt x="62" y="321"/>
                  <a:pt x="63" y="352"/>
                  <a:pt x="56" y="380"/>
                </a:cubicBezTo>
                <a:cubicBezTo>
                  <a:pt x="53" y="379"/>
                  <a:pt x="50" y="378"/>
                  <a:pt x="47" y="377"/>
                </a:cubicBezTo>
                <a:moveTo>
                  <a:pt x="104" y="384"/>
                </a:moveTo>
                <a:cubicBezTo>
                  <a:pt x="104" y="385"/>
                  <a:pt x="104" y="385"/>
                  <a:pt x="104" y="385"/>
                </a:cubicBezTo>
                <a:cubicBezTo>
                  <a:pt x="104" y="385"/>
                  <a:pt x="104" y="385"/>
                  <a:pt x="104" y="385"/>
                </a:cubicBezTo>
                <a:cubicBezTo>
                  <a:pt x="96" y="385"/>
                  <a:pt x="89" y="385"/>
                  <a:pt x="82" y="384"/>
                </a:cubicBezTo>
                <a:cubicBezTo>
                  <a:pt x="96" y="328"/>
                  <a:pt x="84" y="268"/>
                  <a:pt x="83" y="211"/>
                </a:cubicBezTo>
                <a:cubicBezTo>
                  <a:pt x="83" y="206"/>
                  <a:pt x="76" y="206"/>
                  <a:pt x="76" y="211"/>
                </a:cubicBezTo>
                <a:cubicBezTo>
                  <a:pt x="75" y="269"/>
                  <a:pt x="86" y="326"/>
                  <a:pt x="78" y="384"/>
                </a:cubicBezTo>
                <a:cubicBezTo>
                  <a:pt x="72" y="383"/>
                  <a:pt x="65" y="382"/>
                  <a:pt x="59" y="381"/>
                </a:cubicBezTo>
                <a:cubicBezTo>
                  <a:pt x="70" y="357"/>
                  <a:pt x="68" y="328"/>
                  <a:pt x="68" y="303"/>
                </a:cubicBezTo>
                <a:cubicBezTo>
                  <a:pt x="67" y="272"/>
                  <a:pt x="67" y="237"/>
                  <a:pt x="60" y="207"/>
                </a:cubicBezTo>
                <a:cubicBezTo>
                  <a:pt x="65" y="207"/>
                  <a:pt x="70" y="206"/>
                  <a:pt x="75" y="206"/>
                </a:cubicBezTo>
                <a:cubicBezTo>
                  <a:pt x="82" y="206"/>
                  <a:pt x="90" y="206"/>
                  <a:pt x="97" y="205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97" y="219"/>
                  <a:pt x="103" y="233"/>
                  <a:pt x="104" y="246"/>
                </a:cubicBezTo>
                <a:cubicBezTo>
                  <a:pt x="106" y="261"/>
                  <a:pt x="107" y="276"/>
                  <a:pt x="107" y="291"/>
                </a:cubicBezTo>
                <a:cubicBezTo>
                  <a:pt x="106" y="322"/>
                  <a:pt x="102" y="353"/>
                  <a:pt x="104" y="384"/>
                </a:cubicBezTo>
                <a:moveTo>
                  <a:pt x="109" y="385"/>
                </a:moveTo>
                <a:cubicBezTo>
                  <a:pt x="109" y="385"/>
                  <a:pt x="109" y="385"/>
                  <a:pt x="109" y="384"/>
                </a:cubicBezTo>
                <a:cubicBezTo>
                  <a:pt x="111" y="351"/>
                  <a:pt x="114" y="319"/>
                  <a:pt x="114" y="286"/>
                </a:cubicBezTo>
                <a:cubicBezTo>
                  <a:pt x="114" y="264"/>
                  <a:pt x="117" y="222"/>
                  <a:pt x="101" y="205"/>
                </a:cubicBezTo>
                <a:cubicBezTo>
                  <a:pt x="110" y="205"/>
                  <a:pt x="119" y="204"/>
                  <a:pt x="128" y="201"/>
                </a:cubicBezTo>
                <a:cubicBezTo>
                  <a:pt x="121" y="221"/>
                  <a:pt x="120" y="244"/>
                  <a:pt x="124" y="264"/>
                </a:cubicBezTo>
                <a:cubicBezTo>
                  <a:pt x="123" y="265"/>
                  <a:pt x="123" y="265"/>
                  <a:pt x="123" y="266"/>
                </a:cubicBezTo>
                <a:cubicBezTo>
                  <a:pt x="123" y="287"/>
                  <a:pt x="126" y="309"/>
                  <a:pt x="127" y="331"/>
                </a:cubicBezTo>
                <a:cubicBezTo>
                  <a:pt x="128" y="349"/>
                  <a:pt x="129" y="367"/>
                  <a:pt x="132" y="385"/>
                </a:cubicBezTo>
                <a:cubicBezTo>
                  <a:pt x="125" y="385"/>
                  <a:pt x="117" y="385"/>
                  <a:pt x="109" y="385"/>
                </a:cubicBezTo>
                <a:moveTo>
                  <a:pt x="138" y="385"/>
                </a:moveTo>
                <a:cubicBezTo>
                  <a:pt x="136" y="365"/>
                  <a:pt x="135" y="345"/>
                  <a:pt x="134" y="325"/>
                </a:cubicBezTo>
                <a:cubicBezTo>
                  <a:pt x="134" y="314"/>
                  <a:pt x="134" y="304"/>
                  <a:pt x="133" y="293"/>
                </a:cubicBezTo>
                <a:cubicBezTo>
                  <a:pt x="136" y="299"/>
                  <a:pt x="140" y="305"/>
                  <a:pt x="144" y="310"/>
                </a:cubicBezTo>
                <a:cubicBezTo>
                  <a:pt x="141" y="334"/>
                  <a:pt x="144" y="361"/>
                  <a:pt x="150" y="385"/>
                </a:cubicBezTo>
                <a:cubicBezTo>
                  <a:pt x="146" y="385"/>
                  <a:pt x="142" y="385"/>
                  <a:pt x="138" y="385"/>
                </a:cubicBezTo>
                <a:moveTo>
                  <a:pt x="154" y="385"/>
                </a:moveTo>
                <a:cubicBezTo>
                  <a:pt x="150" y="362"/>
                  <a:pt x="152" y="339"/>
                  <a:pt x="149" y="316"/>
                </a:cubicBezTo>
                <a:cubicBezTo>
                  <a:pt x="153" y="320"/>
                  <a:pt x="158" y="325"/>
                  <a:pt x="163" y="329"/>
                </a:cubicBezTo>
                <a:cubicBezTo>
                  <a:pt x="163" y="347"/>
                  <a:pt x="164" y="366"/>
                  <a:pt x="164" y="384"/>
                </a:cubicBezTo>
                <a:cubicBezTo>
                  <a:pt x="161" y="384"/>
                  <a:pt x="158" y="385"/>
                  <a:pt x="154" y="385"/>
                </a:cubicBezTo>
                <a:moveTo>
                  <a:pt x="168" y="384"/>
                </a:moveTo>
                <a:cubicBezTo>
                  <a:pt x="168" y="367"/>
                  <a:pt x="169" y="350"/>
                  <a:pt x="169" y="333"/>
                </a:cubicBezTo>
                <a:cubicBezTo>
                  <a:pt x="172" y="335"/>
                  <a:pt x="175" y="337"/>
                  <a:pt x="179" y="339"/>
                </a:cubicBezTo>
                <a:cubicBezTo>
                  <a:pt x="177" y="354"/>
                  <a:pt x="181" y="370"/>
                  <a:pt x="184" y="384"/>
                </a:cubicBezTo>
                <a:cubicBezTo>
                  <a:pt x="178" y="384"/>
                  <a:pt x="173" y="384"/>
                  <a:pt x="168" y="384"/>
                </a:cubicBezTo>
                <a:moveTo>
                  <a:pt x="196" y="383"/>
                </a:moveTo>
                <a:cubicBezTo>
                  <a:pt x="193" y="383"/>
                  <a:pt x="190" y="384"/>
                  <a:pt x="187" y="384"/>
                </a:cubicBezTo>
                <a:cubicBezTo>
                  <a:pt x="185" y="370"/>
                  <a:pt x="185" y="356"/>
                  <a:pt x="183" y="342"/>
                </a:cubicBezTo>
                <a:cubicBezTo>
                  <a:pt x="188" y="345"/>
                  <a:pt x="193" y="347"/>
                  <a:pt x="198" y="349"/>
                </a:cubicBezTo>
                <a:cubicBezTo>
                  <a:pt x="198" y="360"/>
                  <a:pt x="198" y="372"/>
                  <a:pt x="196" y="383"/>
                </a:cubicBezTo>
                <a:moveTo>
                  <a:pt x="213" y="371"/>
                </a:moveTo>
                <a:cubicBezTo>
                  <a:pt x="213" y="375"/>
                  <a:pt x="214" y="379"/>
                  <a:pt x="214" y="383"/>
                </a:cubicBezTo>
                <a:cubicBezTo>
                  <a:pt x="210" y="383"/>
                  <a:pt x="205" y="383"/>
                  <a:pt x="200" y="383"/>
                </a:cubicBezTo>
                <a:cubicBezTo>
                  <a:pt x="202" y="373"/>
                  <a:pt x="203" y="362"/>
                  <a:pt x="203" y="351"/>
                </a:cubicBezTo>
                <a:cubicBezTo>
                  <a:pt x="207" y="352"/>
                  <a:pt x="211" y="354"/>
                  <a:pt x="215" y="355"/>
                </a:cubicBezTo>
                <a:cubicBezTo>
                  <a:pt x="213" y="360"/>
                  <a:pt x="213" y="366"/>
                  <a:pt x="213" y="371"/>
                </a:cubicBezTo>
                <a:moveTo>
                  <a:pt x="237" y="381"/>
                </a:moveTo>
                <a:cubicBezTo>
                  <a:pt x="231" y="382"/>
                  <a:pt x="225" y="382"/>
                  <a:pt x="219" y="382"/>
                </a:cubicBezTo>
                <a:cubicBezTo>
                  <a:pt x="219" y="379"/>
                  <a:pt x="219" y="375"/>
                  <a:pt x="219" y="371"/>
                </a:cubicBezTo>
                <a:cubicBezTo>
                  <a:pt x="219" y="366"/>
                  <a:pt x="220" y="361"/>
                  <a:pt x="220" y="356"/>
                </a:cubicBezTo>
                <a:cubicBezTo>
                  <a:pt x="225" y="357"/>
                  <a:pt x="231" y="358"/>
                  <a:pt x="236" y="359"/>
                </a:cubicBezTo>
                <a:cubicBezTo>
                  <a:pt x="236" y="364"/>
                  <a:pt x="237" y="368"/>
                  <a:pt x="237" y="373"/>
                </a:cubicBezTo>
                <a:cubicBezTo>
                  <a:pt x="237" y="376"/>
                  <a:pt x="237" y="379"/>
                  <a:pt x="237" y="381"/>
                </a:cubicBezTo>
                <a:moveTo>
                  <a:pt x="242" y="381"/>
                </a:moveTo>
                <a:cubicBezTo>
                  <a:pt x="243" y="374"/>
                  <a:pt x="243" y="366"/>
                  <a:pt x="241" y="360"/>
                </a:cubicBezTo>
                <a:cubicBezTo>
                  <a:pt x="245" y="360"/>
                  <a:pt x="248" y="361"/>
                  <a:pt x="252" y="361"/>
                </a:cubicBezTo>
                <a:cubicBezTo>
                  <a:pt x="252" y="367"/>
                  <a:pt x="252" y="374"/>
                  <a:pt x="253" y="380"/>
                </a:cubicBezTo>
                <a:cubicBezTo>
                  <a:pt x="249" y="381"/>
                  <a:pt x="245" y="381"/>
                  <a:pt x="242" y="381"/>
                </a:cubicBezTo>
                <a:moveTo>
                  <a:pt x="257" y="380"/>
                </a:moveTo>
                <a:cubicBezTo>
                  <a:pt x="258" y="374"/>
                  <a:pt x="258" y="367"/>
                  <a:pt x="258" y="361"/>
                </a:cubicBezTo>
                <a:cubicBezTo>
                  <a:pt x="263" y="361"/>
                  <a:pt x="267" y="361"/>
                  <a:pt x="272" y="361"/>
                </a:cubicBezTo>
                <a:cubicBezTo>
                  <a:pt x="271" y="367"/>
                  <a:pt x="272" y="373"/>
                  <a:pt x="272" y="379"/>
                </a:cubicBezTo>
                <a:cubicBezTo>
                  <a:pt x="267" y="380"/>
                  <a:pt x="262" y="380"/>
                  <a:pt x="257" y="380"/>
                </a:cubicBezTo>
                <a:moveTo>
                  <a:pt x="277" y="379"/>
                </a:moveTo>
                <a:cubicBezTo>
                  <a:pt x="278" y="373"/>
                  <a:pt x="278" y="367"/>
                  <a:pt x="278" y="361"/>
                </a:cubicBezTo>
                <a:cubicBezTo>
                  <a:pt x="283" y="360"/>
                  <a:pt x="287" y="359"/>
                  <a:pt x="292" y="358"/>
                </a:cubicBezTo>
                <a:cubicBezTo>
                  <a:pt x="291" y="365"/>
                  <a:pt x="292" y="372"/>
                  <a:pt x="293" y="378"/>
                </a:cubicBezTo>
                <a:cubicBezTo>
                  <a:pt x="288" y="379"/>
                  <a:pt x="282" y="379"/>
                  <a:pt x="277" y="379"/>
                </a:cubicBezTo>
                <a:moveTo>
                  <a:pt x="298" y="378"/>
                </a:moveTo>
                <a:cubicBezTo>
                  <a:pt x="298" y="371"/>
                  <a:pt x="298" y="364"/>
                  <a:pt x="297" y="357"/>
                </a:cubicBezTo>
                <a:cubicBezTo>
                  <a:pt x="300" y="357"/>
                  <a:pt x="303" y="356"/>
                  <a:pt x="306" y="355"/>
                </a:cubicBezTo>
                <a:cubicBezTo>
                  <a:pt x="308" y="354"/>
                  <a:pt x="310" y="354"/>
                  <a:pt x="312" y="353"/>
                </a:cubicBezTo>
                <a:cubicBezTo>
                  <a:pt x="313" y="361"/>
                  <a:pt x="314" y="369"/>
                  <a:pt x="315" y="378"/>
                </a:cubicBezTo>
                <a:cubicBezTo>
                  <a:pt x="309" y="378"/>
                  <a:pt x="304" y="378"/>
                  <a:pt x="298" y="378"/>
                </a:cubicBezTo>
                <a:moveTo>
                  <a:pt x="319" y="378"/>
                </a:moveTo>
                <a:cubicBezTo>
                  <a:pt x="320" y="369"/>
                  <a:pt x="320" y="359"/>
                  <a:pt x="317" y="351"/>
                </a:cubicBezTo>
                <a:cubicBezTo>
                  <a:pt x="323" y="349"/>
                  <a:pt x="328" y="346"/>
                  <a:pt x="333" y="343"/>
                </a:cubicBezTo>
                <a:cubicBezTo>
                  <a:pt x="332" y="354"/>
                  <a:pt x="334" y="367"/>
                  <a:pt x="335" y="378"/>
                </a:cubicBezTo>
                <a:cubicBezTo>
                  <a:pt x="330" y="378"/>
                  <a:pt x="324" y="378"/>
                  <a:pt x="319" y="378"/>
                </a:cubicBezTo>
                <a:moveTo>
                  <a:pt x="338" y="378"/>
                </a:moveTo>
                <a:cubicBezTo>
                  <a:pt x="338" y="371"/>
                  <a:pt x="338" y="365"/>
                  <a:pt x="338" y="358"/>
                </a:cubicBezTo>
                <a:cubicBezTo>
                  <a:pt x="338" y="352"/>
                  <a:pt x="339" y="346"/>
                  <a:pt x="339" y="339"/>
                </a:cubicBezTo>
                <a:cubicBezTo>
                  <a:pt x="345" y="335"/>
                  <a:pt x="350" y="330"/>
                  <a:pt x="355" y="325"/>
                </a:cubicBezTo>
                <a:cubicBezTo>
                  <a:pt x="355" y="332"/>
                  <a:pt x="356" y="339"/>
                  <a:pt x="356" y="346"/>
                </a:cubicBezTo>
                <a:cubicBezTo>
                  <a:pt x="356" y="357"/>
                  <a:pt x="356" y="367"/>
                  <a:pt x="357" y="378"/>
                </a:cubicBezTo>
                <a:cubicBezTo>
                  <a:pt x="351" y="378"/>
                  <a:pt x="345" y="378"/>
                  <a:pt x="338" y="378"/>
                </a:cubicBezTo>
                <a:moveTo>
                  <a:pt x="361" y="378"/>
                </a:moveTo>
                <a:cubicBezTo>
                  <a:pt x="362" y="368"/>
                  <a:pt x="362" y="357"/>
                  <a:pt x="362" y="346"/>
                </a:cubicBezTo>
                <a:cubicBezTo>
                  <a:pt x="362" y="337"/>
                  <a:pt x="364" y="327"/>
                  <a:pt x="362" y="318"/>
                </a:cubicBezTo>
                <a:cubicBezTo>
                  <a:pt x="370" y="307"/>
                  <a:pt x="376" y="295"/>
                  <a:pt x="381" y="282"/>
                </a:cubicBezTo>
                <a:cubicBezTo>
                  <a:pt x="381" y="315"/>
                  <a:pt x="382" y="347"/>
                  <a:pt x="384" y="380"/>
                </a:cubicBezTo>
                <a:cubicBezTo>
                  <a:pt x="376" y="379"/>
                  <a:pt x="368" y="379"/>
                  <a:pt x="361" y="378"/>
                </a:cubicBezTo>
                <a:moveTo>
                  <a:pt x="389" y="380"/>
                </a:moveTo>
                <a:cubicBezTo>
                  <a:pt x="392" y="317"/>
                  <a:pt x="387" y="254"/>
                  <a:pt x="387" y="191"/>
                </a:cubicBezTo>
                <a:cubicBezTo>
                  <a:pt x="387" y="191"/>
                  <a:pt x="387" y="191"/>
                  <a:pt x="387" y="190"/>
                </a:cubicBezTo>
                <a:cubicBezTo>
                  <a:pt x="390" y="190"/>
                  <a:pt x="394" y="190"/>
                  <a:pt x="398" y="190"/>
                </a:cubicBezTo>
                <a:cubicBezTo>
                  <a:pt x="396" y="254"/>
                  <a:pt x="402" y="317"/>
                  <a:pt x="406" y="381"/>
                </a:cubicBezTo>
                <a:cubicBezTo>
                  <a:pt x="400" y="380"/>
                  <a:pt x="395" y="380"/>
                  <a:pt x="389" y="380"/>
                </a:cubicBezTo>
                <a:moveTo>
                  <a:pt x="428" y="380"/>
                </a:moveTo>
                <a:cubicBezTo>
                  <a:pt x="422" y="381"/>
                  <a:pt x="416" y="381"/>
                  <a:pt x="411" y="381"/>
                </a:cubicBezTo>
                <a:cubicBezTo>
                  <a:pt x="413" y="317"/>
                  <a:pt x="403" y="254"/>
                  <a:pt x="404" y="190"/>
                </a:cubicBezTo>
                <a:cubicBezTo>
                  <a:pt x="408" y="190"/>
                  <a:pt x="411" y="190"/>
                  <a:pt x="415" y="190"/>
                </a:cubicBezTo>
                <a:cubicBezTo>
                  <a:pt x="415" y="191"/>
                  <a:pt x="415" y="191"/>
                  <a:pt x="415" y="192"/>
                </a:cubicBezTo>
                <a:cubicBezTo>
                  <a:pt x="437" y="253"/>
                  <a:pt x="431" y="318"/>
                  <a:pt x="428" y="380"/>
                </a:cubicBezTo>
                <a:moveTo>
                  <a:pt x="454" y="378"/>
                </a:moveTo>
                <a:cubicBezTo>
                  <a:pt x="447" y="379"/>
                  <a:pt x="441" y="380"/>
                  <a:pt x="434" y="380"/>
                </a:cubicBezTo>
                <a:cubicBezTo>
                  <a:pt x="441" y="318"/>
                  <a:pt x="446" y="248"/>
                  <a:pt x="421" y="190"/>
                </a:cubicBezTo>
                <a:cubicBezTo>
                  <a:pt x="429" y="190"/>
                  <a:pt x="436" y="189"/>
                  <a:pt x="443" y="189"/>
                </a:cubicBezTo>
                <a:cubicBezTo>
                  <a:pt x="444" y="189"/>
                  <a:pt x="446" y="189"/>
                  <a:pt x="447" y="189"/>
                </a:cubicBezTo>
                <a:cubicBezTo>
                  <a:pt x="447" y="189"/>
                  <a:pt x="447" y="189"/>
                  <a:pt x="447" y="190"/>
                </a:cubicBezTo>
                <a:cubicBezTo>
                  <a:pt x="457" y="253"/>
                  <a:pt x="459" y="314"/>
                  <a:pt x="454" y="378"/>
                </a:cubicBezTo>
                <a:moveTo>
                  <a:pt x="471" y="374"/>
                </a:moveTo>
                <a:cubicBezTo>
                  <a:pt x="467" y="375"/>
                  <a:pt x="463" y="376"/>
                  <a:pt x="458" y="377"/>
                </a:cubicBezTo>
                <a:cubicBezTo>
                  <a:pt x="471" y="315"/>
                  <a:pt x="464" y="250"/>
                  <a:pt x="454" y="189"/>
                </a:cubicBezTo>
                <a:cubicBezTo>
                  <a:pt x="459" y="189"/>
                  <a:pt x="464" y="189"/>
                  <a:pt x="469" y="189"/>
                </a:cubicBezTo>
                <a:cubicBezTo>
                  <a:pt x="476" y="221"/>
                  <a:pt x="476" y="253"/>
                  <a:pt x="474" y="286"/>
                </a:cubicBezTo>
                <a:cubicBezTo>
                  <a:pt x="473" y="314"/>
                  <a:pt x="471" y="343"/>
                  <a:pt x="480" y="369"/>
                </a:cubicBezTo>
                <a:cubicBezTo>
                  <a:pt x="478" y="371"/>
                  <a:pt x="474" y="372"/>
                  <a:pt x="471" y="374"/>
                </a:cubicBezTo>
                <a:moveTo>
                  <a:pt x="484" y="368"/>
                </a:moveTo>
                <a:cubicBezTo>
                  <a:pt x="482" y="338"/>
                  <a:pt x="481" y="310"/>
                  <a:pt x="483" y="280"/>
                </a:cubicBezTo>
                <a:cubicBezTo>
                  <a:pt x="485" y="250"/>
                  <a:pt x="486" y="218"/>
                  <a:pt x="478" y="189"/>
                </a:cubicBezTo>
                <a:cubicBezTo>
                  <a:pt x="483" y="189"/>
                  <a:pt x="488" y="188"/>
                  <a:pt x="492" y="188"/>
                </a:cubicBezTo>
                <a:cubicBezTo>
                  <a:pt x="492" y="188"/>
                  <a:pt x="492" y="189"/>
                  <a:pt x="492" y="189"/>
                </a:cubicBezTo>
                <a:cubicBezTo>
                  <a:pt x="489" y="216"/>
                  <a:pt x="493" y="245"/>
                  <a:pt x="495" y="272"/>
                </a:cubicBezTo>
                <a:cubicBezTo>
                  <a:pt x="497" y="298"/>
                  <a:pt x="498" y="325"/>
                  <a:pt x="500" y="352"/>
                </a:cubicBezTo>
                <a:cubicBezTo>
                  <a:pt x="496" y="358"/>
                  <a:pt x="491" y="364"/>
                  <a:pt x="484" y="368"/>
                </a:cubicBezTo>
                <a:moveTo>
                  <a:pt x="505" y="343"/>
                </a:moveTo>
                <a:cubicBezTo>
                  <a:pt x="506" y="319"/>
                  <a:pt x="504" y="295"/>
                  <a:pt x="503" y="272"/>
                </a:cubicBezTo>
                <a:cubicBezTo>
                  <a:pt x="501" y="244"/>
                  <a:pt x="502" y="215"/>
                  <a:pt x="498" y="188"/>
                </a:cubicBezTo>
                <a:cubicBezTo>
                  <a:pt x="498" y="188"/>
                  <a:pt x="498" y="188"/>
                  <a:pt x="498" y="187"/>
                </a:cubicBezTo>
                <a:cubicBezTo>
                  <a:pt x="501" y="187"/>
                  <a:pt x="504" y="187"/>
                  <a:pt x="508" y="186"/>
                </a:cubicBezTo>
                <a:cubicBezTo>
                  <a:pt x="512" y="218"/>
                  <a:pt x="515" y="250"/>
                  <a:pt x="515" y="283"/>
                </a:cubicBezTo>
                <a:cubicBezTo>
                  <a:pt x="515" y="303"/>
                  <a:pt x="514" y="325"/>
                  <a:pt x="505" y="34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197"/>
          <p:cNvSpPr>
            <a:spLocks noEditPoints="1"/>
          </p:cNvSpPr>
          <p:nvPr/>
        </p:nvSpPr>
        <p:spPr bwMode="auto">
          <a:xfrm>
            <a:off x="6605905" y="4129405"/>
            <a:ext cx="946785" cy="695325"/>
          </a:xfrm>
          <a:custGeom>
            <a:avLst/>
            <a:gdLst>
              <a:gd name="T0" fmla="*/ 450 w 547"/>
              <a:gd name="T1" fmla="*/ 55 h 402"/>
              <a:gd name="T2" fmla="*/ 101 w 547"/>
              <a:gd name="T3" fmla="*/ 57 h 402"/>
              <a:gd name="T4" fmla="*/ 28 w 547"/>
              <a:gd name="T5" fmla="*/ 65 h 402"/>
              <a:gd name="T6" fmla="*/ 15 w 547"/>
              <a:gd name="T7" fmla="*/ 364 h 402"/>
              <a:gd name="T8" fmla="*/ 475 w 547"/>
              <a:gd name="T9" fmla="*/ 387 h 402"/>
              <a:gd name="T10" fmla="*/ 440 w 547"/>
              <a:gd name="T11" fmla="*/ 55 h 402"/>
              <a:gd name="T12" fmla="*/ 68 w 547"/>
              <a:gd name="T13" fmla="*/ 40 h 402"/>
              <a:gd name="T14" fmla="*/ 63 w 547"/>
              <a:gd name="T15" fmla="*/ 58 h 402"/>
              <a:gd name="T16" fmla="*/ 33 w 547"/>
              <a:gd name="T17" fmla="*/ 75 h 402"/>
              <a:gd name="T18" fmla="*/ 363 w 547"/>
              <a:gd name="T19" fmla="*/ 72 h 402"/>
              <a:gd name="T20" fmla="*/ 503 w 547"/>
              <a:gd name="T21" fmla="*/ 156 h 402"/>
              <a:gd name="T22" fmla="*/ 366 w 547"/>
              <a:gd name="T23" fmla="*/ 166 h 402"/>
              <a:gd name="T24" fmla="*/ 501 w 547"/>
              <a:gd name="T25" fmla="*/ 159 h 402"/>
              <a:gd name="T26" fmla="*/ 218 w 547"/>
              <a:gd name="T27" fmla="*/ 114 h 402"/>
              <a:gd name="T28" fmla="*/ 16 w 547"/>
              <a:gd name="T29" fmla="*/ 173 h 402"/>
              <a:gd name="T30" fmla="*/ 381 w 547"/>
              <a:gd name="T31" fmla="*/ 197 h 402"/>
              <a:gd name="T32" fmla="*/ 145 w 547"/>
              <a:gd name="T33" fmla="*/ 286 h 402"/>
              <a:gd name="T34" fmla="*/ 364 w 547"/>
              <a:gd name="T35" fmla="*/ 189 h 402"/>
              <a:gd name="T36" fmla="*/ 139 w 547"/>
              <a:gd name="T37" fmla="*/ 179 h 402"/>
              <a:gd name="T38" fmla="*/ 16 w 547"/>
              <a:gd name="T39" fmla="*/ 202 h 402"/>
              <a:gd name="T40" fmla="*/ 20 w 547"/>
              <a:gd name="T41" fmla="*/ 209 h 402"/>
              <a:gd name="T42" fmla="*/ 24 w 547"/>
              <a:gd name="T43" fmla="*/ 209 h 402"/>
              <a:gd name="T44" fmla="*/ 47 w 547"/>
              <a:gd name="T45" fmla="*/ 377 h 402"/>
              <a:gd name="T46" fmla="*/ 61 w 547"/>
              <a:gd name="T47" fmla="*/ 292 h 402"/>
              <a:gd name="T48" fmla="*/ 104 w 547"/>
              <a:gd name="T49" fmla="*/ 385 h 402"/>
              <a:gd name="T50" fmla="*/ 76 w 547"/>
              <a:gd name="T51" fmla="*/ 211 h 402"/>
              <a:gd name="T52" fmla="*/ 60 w 547"/>
              <a:gd name="T53" fmla="*/ 207 h 402"/>
              <a:gd name="T54" fmla="*/ 104 w 547"/>
              <a:gd name="T55" fmla="*/ 246 h 402"/>
              <a:gd name="T56" fmla="*/ 109 w 547"/>
              <a:gd name="T57" fmla="*/ 384 h 402"/>
              <a:gd name="T58" fmla="*/ 124 w 547"/>
              <a:gd name="T59" fmla="*/ 264 h 402"/>
              <a:gd name="T60" fmla="*/ 109 w 547"/>
              <a:gd name="T61" fmla="*/ 385 h 402"/>
              <a:gd name="T62" fmla="*/ 144 w 547"/>
              <a:gd name="T63" fmla="*/ 310 h 402"/>
              <a:gd name="T64" fmla="*/ 149 w 547"/>
              <a:gd name="T65" fmla="*/ 316 h 402"/>
              <a:gd name="T66" fmla="*/ 168 w 547"/>
              <a:gd name="T67" fmla="*/ 384 h 402"/>
              <a:gd name="T68" fmla="*/ 168 w 547"/>
              <a:gd name="T69" fmla="*/ 384 h 402"/>
              <a:gd name="T70" fmla="*/ 198 w 547"/>
              <a:gd name="T71" fmla="*/ 349 h 402"/>
              <a:gd name="T72" fmla="*/ 200 w 547"/>
              <a:gd name="T73" fmla="*/ 383 h 402"/>
              <a:gd name="T74" fmla="*/ 237 w 547"/>
              <a:gd name="T75" fmla="*/ 381 h 402"/>
              <a:gd name="T76" fmla="*/ 236 w 547"/>
              <a:gd name="T77" fmla="*/ 359 h 402"/>
              <a:gd name="T78" fmla="*/ 241 w 547"/>
              <a:gd name="T79" fmla="*/ 360 h 402"/>
              <a:gd name="T80" fmla="*/ 257 w 547"/>
              <a:gd name="T81" fmla="*/ 380 h 402"/>
              <a:gd name="T82" fmla="*/ 257 w 547"/>
              <a:gd name="T83" fmla="*/ 380 h 402"/>
              <a:gd name="T84" fmla="*/ 293 w 547"/>
              <a:gd name="T85" fmla="*/ 378 h 402"/>
              <a:gd name="T86" fmla="*/ 306 w 547"/>
              <a:gd name="T87" fmla="*/ 355 h 402"/>
              <a:gd name="T88" fmla="*/ 319 w 547"/>
              <a:gd name="T89" fmla="*/ 378 h 402"/>
              <a:gd name="T90" fmla="*/ 319 w 547"/>
              <a:gd name="T91" fmla="*/ 378 h 402"/>
              <a:gd name="T92" fmla="*/ 355 w 547"/>
              <a:gd name="T93" fmla="*/ 325 h 402"/>
              <a:gd name="T94" fmla="*/ 361 w 547"/>
              <a:gd name="T95" fmla="*/ 378 h 402"/>
              <a:gd name="T96" fmla="*/ 384 w 547"/>
              <a:gd name="T97" fmla="*/ 380 h 402"/>
              <a:gd name="T98" fmla="*/ 387 w 547"/>
              <a:gd name="T99" fmla="*/ 190 h 402"/>
              <a:gd name="T100" fmla="*/ 428 w 547"/>
              <a:gd name="T101" fmla="*/ 380 h 402"/>
              <a:gd name="T102" fmla="*/ 415 w 547"/>
              <a:gd name="T103" fmla="*/ 192 h 402"/>
              <a:gd name="T104" fmla="*/ 421 w 547"/>
              <a:gd name="T105" fmla="*/ 190 h 402"/>
              <a:gd name="T106" fmla="*/ 454 w 547"/>
              <a:gd name="T107" fmla="*/ 378 h 402"/>
              <a:gd name="T108" fmla="*/ 469 w 547"/>
              <a:gd name="T109" fmla="*/ 189 h 402"/>
              <a:gd name="T110" fmla="*/ 484 w 547"/>
              <a:gd name="T111" fmla="*/ 368 h 402"/>
              <a:gd name="T112" fmla="*/ 492 w 547"/>
              <a:gd name="T113" fmla="*/ 189 h 402"/>
              <a:gd name="T114" fmla="*/ 505 w 547"/>
              <a:gd name="T115" fmla="*/ 343 h 402"/>
              <a:gd name="T116" fmla="*/ 508 w 547"/>
              <a:gd name="T117" fmla="*/ 18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" h="402">
                <a:moveTo>
                  <a:pt x="524" y="207"/>
                </a:moveTo>
                <a:cubicBezTo>
                  <a:pt x="521" y="179"/>
                  <a:pt x="516" y="152"/>
                  <a:pt x="513" y="125"/>
                </a:cubicBezTo>
                <a:cubicBezTo>
                  <a:pt x="509" y="99"/>
                  <a:pt x="502" y="76"/>
                  <a:pt x="479" y="63"/>
                </a:cubicBezTo>
                <a:cubicBezTo>
                  <a:pt x="470" y="59"/>
                  <a:pt x="460" y="56"/>
                  <a:pt x="450" y="55"/>
                </a:cubicBezTo>
                <a:cubicBezTo>
                  <a:pt x="451" y="55"/>
                  <a:pt x="451" y="54"/>
                  <a:pt x="451" y="53"/>
                </a:cubicBezTo>
                <a:cubicBezTo>
                  <a:pt x="458" y="0"/>
                  <a:pt x="349" y="7"/>
                  <a:pt x="357" y="59"/>
                </a:cubicBezTo>
                <a:cubicBezTo>
                  <a:pt x="332" y="59"/>
                  <a:pt x="307" y="59"/>
                  <a:pt x="282" y="59"/>
                </a:cubicBezTo>
                <a:cubicBezTo>
                  <a:pt x="222" y="58"/>
                  <a:pt x="161" y="56"/>
                  <a:pt x="101" y="57"/>
                </a:cubicBezTo>
                <a:cubicBezTo>
                  <a:pt x="101" y="54"/>
                  <a:pt x="101" y="51"/>
                  <a:pt x="101" y="49"/>
                </a:cubicBezTo>
                <a:cubicBezTo>
                  <a:pt x="101" y="34"/>
                  <a:pt x="86" y="24"/>
                  <a:pt x="72" y="27"/>
                </a:cubicBezTo>
                <a:cubicBezTo>
                  <a:pt x="55" y="29"/>
                  <a:pt x="50" y="45"/>
                  <a:pt x="55" y="59"/>
                </a:cubicBezTo>
                <a:cubicBezTo>
                  <a:pt x="45" y="60"/>
                  <a:pt x="36" y="62"/>
                  <a:pt x="28" y="65"/>
                </a:cubicBezTo>
                <a:cubicBezTo>
                  <a:pt x="12" y="71"/>
                  <a:pt x="12" y="86"/>
                  <a:pt x="12" y="101"/>
                </a:cubicBezTo>
                <a:cubicBezTo>
                  <a:pt x="11" y="101"/>
                  <a:pt x="11" y="102"/>
                  <a:pt x="10" y="103"/>
                </a:cubicBezTo>
                <a:cubicBezTo>
                  <a:pt x="2" y="157"/>
                  <a:pt x="4" y="211"/>
                  <a:pt x="4" y="264"/>
                </a:cubicBezTo>
                <a:cubicBezTo>
                  <a:pt x="4" y="297"/>
                  <a:pt x="0" y="334"/>
                  <a:pt x="15" y="364"/>
                </a:cubicBezTo>
                <a:cubicBezTo>
                  <a:pt x="26" y="386"/>
                  <a:pt x="51" y="394"/>
                  <a:pt x="73" y="396"/>
                </a:cubicBezTo>
                <a:cubicBezTo>
                  <a:pt x="124" y="402"/>
                  <a:pt x="177" y="397"/>
                  <a:pt x="227" y="395"/>
                </a:cubicBezTo>
                <a:cubicBezTo>
                  <a:pt x="274" y="393"/>
                  <a:pt x="321" y="389"/>
                  <a:pt x="367" y="392"/>
                </a:cubicBezTo>
                <a:cubicBezTo>
                  <a:pt x="403" y="394"/>
                  <a:pt x="440" y="397"/>
                  <a:pt x="475" y="387"/>
                </a:cubicBezTo>
                <a:cubicBezTo>
                  <a:pt x="547" y="367"/>
                  <a:pt x="531" y="262"/>
                  <a:pt x="524" y="207"/>
                </a:cubicBezTo>
                <a:moveTo>
                  <a:pt x="402" y="29"/>
                </a:moveTo>
                <a:cubicBezTo>
                  <a:pt x="419" y="27"/>
                  <a:pt x="443" y="32"/>
                  <a:pt x="440" y="53"/>
                </a:cubicBezTo>
                <a:cubicBezTo>
                  <a:pt x="440" y="54"/>
                  <a:pt x="440" y="54"/>
                  <a:pt x="440" y="55"/>
                </a:cubicBezTo>
                <a:cubicBezTo>
                  <a:pt x="428" y="55"/>
                  <a:pt x="417" y="56"/>
                  <a:pt x="406" y="57"/>
                </a:cubicBezTo>
                <a:cubicBezTo>
                  <a:pt x="393" y="58"/>
                  <a:pt x="380" y="58"/>
                  <a:pt x="367" y="59"/>
                </a:cubicBezTo>
                <a:cubicBezTo>
                  <a:pt x="368" y="40"/>
                  <a:pt x="383" y="31"/>
                  <a:pt x="402" y="29"/>
                </a:cubicBezTo>
                <a:moveTo>
                  <a:pt x="68" y="40"/>
                </a:moveTo>
                <a:cubicBezTo>
                  <a:pt x="72" y="36"/>
                  <a:pt x="79" y="37"/>
                  <a:pt x="83" y="40"/>
                </a:cubicBezTo>
                <a:cubicBezTo>
                  <a:pt x="89" y="43"/>
                  <a:pt x="90" y="49"/>
                  <a:pt x="89" y="55"/>
                </a:cubicBezTo>
                <a:cubicBezTo>
                  <a:pt x="89" y="56"/>
                  <a:pt x="89" y="56"/>
                  <a:pt x="89" y="57"/>
                </a:cubicBezTo>
                <a:cubicBezTo>
                  <a:pt x="80" y="57"/>
                  <a:pt x="72" y="57"/>
                  <a:pt x="63" y="58"/>
                </a:cubicBezTo>
                <a:cubicBezTo>
                  <a:pt x="62" y="52"/>
                  <a:pt x="62" y="44"/>
                  <a:pt x="68" y="40"/>
                </a:cubicBezTo>
                <a:moveTo>
                  <a:pt x="19" y="112"/>
                </a:moveTo>
                <a:cubicBezTo>
                  <a:pt x="21" y="111"/>
                  <a:pt x="22" y="109"/>
                  <a:pt x="22" y="107"/>
                </a:cubicBezTo>
                <a:cubicBezTo>
                  <a:pt x="23" y="95"/>
                  <a:pt x="20" y="80"/>
                  <a:pt x="33" y="75"/>
                </a:cubicBezTo>
                <a:cubicBezTo>
                  <a:pt x="48" y="70"/>
                  <a:pt x="65" y="70"/>
                  <a:pt x="80" y="69"/>
                </a:cubicBezTo>
                <a:cubicBezTo>
                  <a:pt x="112" y="68"/>
                  <a:pt x="145" y="70"/>
                  <a:pt x="177" y="71"/>
                </a:cubicBezTo>
                <a:cubicBezTo>
                  <a:pt x="228" y="73"/>
                  <a:pt x="280" y="72"/>
                  <a:pt x="331" y="72"/>
                </a:cubicBezTo>
                <a:cubicBezTo>
                  <a:pt x="342" y="72"/>
                  <a:pt x="353" y="72"/>
                  <a:pt x="363" y="72"/>
                </a:cubicBezTo>
                <a:cubicBezTo>
                  <a:pt x="363" y="72"/>
                  <a:pt x="364" y="72"/>
                  <a:pt x="364" y="72"/>
                </a:cubicBezTo>
                <a:cubicBezTo>
                  <a:pt x="376" y="71"/>
                  <a:pt x="389" y="70"/>
                  <a:pt x="401" y="70"/>
                </a:cubicBezTo>
                <a:cubicBezTo>
                  <a:pt x="420" y="68"/>
                  <a:pt x="439" y="66"/>
                  <a:pt x="457" y="70"/>
                </a:cubicBezTo>
                <a:cubicBezTo>
                  <a:pt x="499" y="77"/>
                  <a:pt x="498" y="123"/>
                  <a:pt x="503" y="156"/>
                </a:cubicBezTo>
                <a:cubicBezTo>
                  <a:pt x="504" y="163"/>
                  <a:pt x="505" y="170"/>
                  <a:pt x="506" y="177"/>
                </a:cubicBezTo>
                <a:cubicBezTo>
                  <a:pt x="486" y="173"/>
                  <a:pt x="463" y="177"/>
                  <a:pt x="443" y="178"/>
                </a:cubicBezTo>
                <a:cubicBezTo>
                  <a:pt x="420" y="180"/>
                  <a:pt x="398" y="180"/>
                  <a:pt x="375" y="183"/>
                </a:cubicBezTo>
                <a:cubicBezTo>
                  <a:pt x="372" y="177"/>
                  <a:pt x="369" y="171"/>
                  <a:pt x="366" y="166"/>
                </a:cubicBezTo>
                <a:cubicBezTo>
                  <a:pt x="386" y="164"/>
                  <a:pt x="407" y="162"/>
                  <a:pt x="427" y="162"/>
                </a:cubicBezTo>
                <a:cubicBezTo>
                  <a:pt x="441" y="161"/>
                  <a:pt x="454" y="161"/>
                  <a:pt x="467" y="161"/>
                </a:cubicBezTo>
                <a:cubicBezTo>
                  <a:pt x="478" y="162"/>
                  <a:pt x="487" y="165"/>
                  <a:pt x="498" y="166"/>
                </a:cubicBezTo>
                <a:cubicBezTo>
                  <a:pt x="502" y="166"/>
                  <a:pt x="503" y="161"/>
                  <a:pt x="501" y="159"/>
                </a:cubicBezTo>
                <a:cubicBezTo>
                  <a:pt x="489" y="145"/>
                  <a:pt x="452" y="150"/>
                  <a:pt x="437" y="151"/>
                </a:cubicBezTo>
                <a:cubicBezTo>
                  <a:pt x="411" y="152"/>
                  <a:pt x="386" y="155"/>
                  <a:pt x="361" y="160"/>
                </a:cubicBezTo>
                <a:cubicBezTo>
                  <a:pt x="330" y="119"/>
                  <a:pt x="274" y="105"/>
                  <a:pt x="221" y="115"/>
                </a:cubicBezTo>
                <a:cubicBezTo>
                  <a:pt x="220" y="115"/>
                  <a:pt x="219" y="114"/>
                  <a:pt x="218" y="114"/>
                </a:cubicBezTo>
                <a:cubicBezTo>
                  <a:pt x="185" y="117"/>
                  <a:pt x="163" y="144"/>
                  <a:pt x="145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26" y="167"/>
                  <a:pt x="106" y="169"/>
                  <a:pt x="87" y="170"/>
                </a:cubicBezTo>
                <a:cubicBezTo>
                  <a:pt x="63" y="171"/>
                  <a:pt x="40" y="172"/>
                  <a:pt x="16" y="173"/>
                </a:cubicBezTo>
                <a:cubicBezTo>
                  <a:pt x="17" y="153"/>
                  <a:pt x="17" y="132"/>
                  <a:pt x="19" y="112"/>
                </a:cubicBezTo>
                <a:moveTo>
                  <a:pt x="381" y="190"/>
                </a:moveTo>
                <a:cubicBezTo>
                  <a:pt x="381" y="190"/>
                  <a:pt x="381" y="191"/>
                  <a:pt x="381" y="191"/>
                </a:cubicBezTo>
                <a:cubicBezTo>
                  <a:pt x="381" y="193"/>
                  <a:pt x="381" y="195"/>
                  <a:pt x="381" y="197"/>
                </a:cubicBezTo>
                <a:cubicBezTo>
                  <a:pt x="380" y="195"/>
                  <a:pt x="379" y="192"/>
                  <a:pt x="378" y="190"/>
                </a:cubicBezTo>
                <a:cubicBezTo>
                  <a:pt x="379" y="190"/>
                  <a:pt x="380" y="190"/>
                  <a:pt x="381" y="190"/>
                </a:cubicBezTo>
                <a:moveTo>
                  <a:pt x="307" y="341"/>
                </a:moveTo>
                <a:cubicBezTo>
                  <a:pt x="251" y="361"/>
                  <a:pt x="175" y="339"/>
                  <a:pt x="145" y="286"/>
                </a:cubicBezTo>
                <a:cubicBezTo>
                  <a:pt x="128" y="257"/>
                  <a:pt x="132" y="221"/>
                  <a:pt x="146" y="192"/>
                </a:cubicBezTo>
                <a:cubicBezTo>
                  <a:pt x="159" y="164"/>
                  <a:pt x="188" y="130"/>
                  <a:pt x="219" y="124"/>
                </a:cubicBezTo>
                <a:cubicBezTo>
                  <a:pt x="221" y="124"/>
                  <a:pt x="221" y="123"/>
                  <a:pt x="222" y="122"/>
                </a:cubicBezTo>
                <a:cubicBezTo>
                  <a:pt x="281" y="120"/>
                  <a:pt x="336" y="130"/>
                  <a:pt x="364" y="189"/>
                </a:cubicBezTo>
                <a:cubicBezTo>
                  <a:pt x="393" y="248"/>
                  <a:pt x="368" y="318"/>
                  <a:pt x="307" y="341"/>
                </a:cubicBezTo>
                <a:moveTo>
                  <a:pt x="16" y="180"/>
                </a:moveTo>
                <a:cubicBezTo>
                  <a:pt x="37" y="181"/>
                  <a:pt x="59" y="180"/>
                  <a:pt x="80" y="180"/>
                </a:cubicBezTo>
                <a:cubicBezTo>
                  <a:pt x="99" y="180"/>
                  <a:pt x="120" y="181"/>
                  <a:pt x="139" y="179"/>
                </a:cubicBezTo>
                <a:cubicBezTo>
                  <a:pt x="136" y="183"/>
                  <a:pt x="134" y="188"/>
                  <a:pt x="132" y="192"/>
                </a:cubicBezTo>
                <a:cubicBezTo>
                  <a:pt x="131" y="192"/>
                  <a:pt x="131" y="192"/>
                  <a:pt x="131" y="192"/>
                </a:cubicBezTo>
                <a:cubicBezTo>
                  <a:pt x="111" y="191"/>
                  <a:pt x="89" y="195"/>
                  <a:pt x="69" y="196"/>
                </a:cubicBezTo>
                <a:cubicBezTo>
                  <a:pt x="51" y="197"/>
                  <a:pt x="33" y="199"/>
                  <a:pt x="16" y="202"/>
                </a:cubicBezTo>
                <a:cubicBezTo>
                  <a:pt x="16" y="195"/>
                  <a:pt x="16" y="187"/>
                  <a:pt x="16" y="180"/>
                </a:cubicBezTo>
                <a:moveTo>
                  <a:pt x="16" y="290"/>
                </a:moveTo>
                <a:cubicBezTo>
                  <a:pt x="16" y="263"/>
                  <a:pt x="16" y="236"/>
                  <a:pt x="16" y="209"/>
                </a:cubicBezTo>
                <a:cubicBezTo>
                  <a:pt x="17" y="209"/>
                  <a:pt x="19" y="209"/>
                  <a:pt x="20" y="209"/>
                </a:cubicBezTo>
                <a:cubicBezTo>
                  <a:pt x="18" y="257"/>
                  <a:pt x="15" y="311"/>
                  <a:pt x="27" y="358"/>
                </a:cubicBezTo>
                <a:cubicBezTo>
                  <a:pt x="16" y="339"/>
                  <a:pt x="16" y="311"/>
                  <a:pt x="16" y="290"/>
                </a:cubicBezTo>
                <a:moveTo>
                  <a:pt x="33" y="366"/>
                </a:moveTo>
                <a:cubicBezTo>
                  <a:pt x="20" y="315"/>
                  <a:pt x="27" y="262"/>
                  <a:pt x="24" y="209"/>
                </a:cubicBezTo>
                <a:cubicBezTo>
                  <a:pt x="28" y="209"/>
                  <a:pt x="31" y="209"/>
                  <a:pt x="34" y="208"/>
                </a:cubicBezTo>
                <a:cubicBezTo>
                  <a:pt x="34" y="263"/>
                  <a:pt x="37" y="318"/>
                  <a:pt x="40" y="373"/>
                </a:cubicBezTo>
                <a:cubicBezTo>
                  <a:pt x="37" y="371"/>
                  <a:pt x="35" y="369"/>
                  <a:pt x="33" y="366"/>
                </a:cubicBezTo>
                <a:moveTo>
                  <a:pt x="47" y="377"/>
                </a:moveTo>
                <a:cubicBezTo>
                  <a:pt x="46" y="376"/>
                  <a:pt x="45" y="376"/>
                  <a:pt x="44" y="375"/>
                </a:cubicBezTo>
                <a:cubicBezTo>
                  <a:pt x="47" y="320"/>
                  <a:pt x="41" y="263"/>
                  <a:pt x="40" y="208"/>
                </a:cubicBezTo>
                <a:cubicBezTo>
                  <a:pt x="45" y="208"/>
                  <a:pt x="50" y="208"/>
                  <a:pt x="55" y="207"/>
                </a:cubicBezTo>
                <a:cubicBezTo>
                  <a:pt x="54" y="235"/>
                  <a:pt x="59" y="264"/>
                  <a:pt x="61" y="292"/>
                </a:cubicBezTo>
                <a:cubicBezTo>
                  <a:pt x="62" y="321"/>
                  <a:pt x="63" y="352"/>
                  <a:pt x="56" y="380"/>
                </a:cubicBezTo>
                <a:cubicBezTo>
                  <a:pt x="53" y="379"/>
                  <a:pt x="50" y="378"/>
                  <a:pt x="47" y="377"/>
                </a:cubicBezTo>
                <a:moveTo>
                  <a:pt x="104" y="384"/>
                </a:moveTo>
                <a:cubicBezTo>
                  <a:pt x="104" y="385"/>
                  <a:pt x="104" y="385"/>
                  <a:pt x="104" y="385"/>
                </a:cubicBezTo>
                <a:cubicBezTo>
                  <a:pt x="104" y="385"/>
                  <a:pt x="104" y="385"/>
                  <a:pt x="104" y="385"/>
                </a:cubicBezTo>
                <a:cubicBezTo>
                  <a:pt x="96" y="385"/>
                  <a:pt x="89" y="385"/>
                  <a:pt x="82" y="384"/>
                </a:cubicBezTo>
                <a:cubicBezTo>
                  <a:pt x="96" y="328"/>
                  <a:pt x="84" y="268"/>
                  <a:pt x="83" y="211"/>
                </a:cubicBezTo>
                <a:cubicBezTo>
                  <a:pt x="83" y="206"/>
                  <a:pt x="76" y="206"/>
                  <a:pt x="76" y="211"/>
                </a:cubicBezTo>
                <a:cubicBezTo>
                  <a:pt x="75" y="269"/>
                  <a:pt x="86" y="326"/>
                  <a:pt x="78" y="384"/>
                </a:cubicBezTo>
                <a:cubicBezTo>
                  <a:pt x="72" y="383"/>
                  <a:pt x="65" y="382"/>
                  <a:pt x="59" y="381"/>
                </a:cubicBezTo>
                <a:cubicBezTo>
                  <a:pt x="70" y="357"/>
                  <a:pt x="68" y="328"/>
                  <a:pt x="68" y="303"/>
                </a:cubicBezTo>
                <a:cubicBezTo>
                  <a:pt x="67" y="272"/>
                  <a:pt x="67" y="237"/>
                  <a:pt x="60" y="207"/>
                </a:cubicBezTo>
                <a:cubicBezTo>
                  <a:pt x="65" y="207"/>
                  <a:pt x="70" y="206"/>
                  <a:pt x="75" y="206"/>
                </a:cubicBezTo>
                <a:cubicBezTo>
                  <a:pt x="82" y="206"/>
                  <a:pt x="90" y="206"/>
                  <a:pt x="97" y="205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97" y="219"/>
                  <a:pt x="103" y="233"/>
                  <a:pt x="104" y="246"/>
                </a:cubicBezTo>
                <a:cubicBezTo>
                  <a:pt x="106" y="261"/>
                  <a:pt x="107" y="276"/>
                  <a:pt x="107" y="291"/>
                </a:cubicBezTo>
                <a:cubicBezTo>
                  <a:pt x="106" y="322"/>
                  <a:pt x="102" y="353"/>
                  <a:pt x="104" y="384"/>
                </a:cubicBezTo>
                <a:moveTo>
                  <a:pt x="109" y="385"/>
                </a:moveTo>
                <a:cubicBezTo>
                  <a:pt x="109" y="385"/>
                  <a:pt x="109" y="385"/>
                  <a:pt x="109" y="384"/>
                </a:cubicBezTo>
                <a:cubicBezTo>
                  <a:pt x="111" y="351"/>
                  <a:pt x="114" y="319"/>
                  <a:pt x="114" y="286"/>
                </a:cubicBezTo>
                <a:cubicBezTo>
                  <a:pt x="114" y="264"/>
                  <a:pt x="117" y="222"/>
                  <a:pt x="101" y="205"/>
                </a:cubicBezTo>
                <a:cubicBezTo>
                  <a:pt x="110" y="205"/>
                  <a:pt x="119" y="204"/>
                  <a:pt x="128" y="201"/>
                </a:cubicBezTo>
                <a:cubicBezTo>
                  <a:pt x="121" y="221"/>
                  <a:pt x="120" y="244"/>
                  <a:pt x="124" y="264"/>
                </a:cubicBezTo>
                <a:cubicBezTo>
                  <a:pt x="123" y="265"/>
                  <a:pt x="123" y="265"/>
                  <a:pt x="123" y="266"/>
                </a:cubicBezTo>
                <a:cubicBezTo>
                  <a:pt x="123" y="287"/>
                  <a:pt x="126" y="309"/>
                  <a:pt x="127" y="331"/>
                </a:cubicBezTo>
                <a:cubicBezTo>
                  <a:pt x="128" y="349"/>
                  <a:pt x="129" y="367"/>
                  <a:pt x="132" y="385"/>
                </a:cubicBezTo>
                <a:cubicBezTo>
                  <a:pt x="125" y="385"/>
                  <a:pt x="117" y="385"/>
                  <a:pt x="109" y="385"/>
                </a:cubicBezTo>
                <a:moveTo>
                  <a:pt x="138" y="385"/>
                </a:moveTo>
                <a:cubicBezTo>
                  <a:pt x="136" y="365"/>
                  <a:pt x="135" y="345"/>
                  <a:pt x="134" y="325"/>
                </a:cubicBezTo>
                <a:cubicBezTo>
                  <a:pt x="134" y="314"/>
                  <a:pt x="134" y="304"/>
                  <a:pt x="133" y="293"/>
                </a:cubicBezTo>
                <a:cubicBezTo>
                  <a:pt x="136" y="299"/>
                  <a:pt x="140" y="305"/>
                  <a:pt x="144" y="310"/>
                </a:cubicBezTo>
                <a:cubicBezTo>
                  <a:pt x="141" y="334"/>
                  <a:pt x="144" y="361"/>
                  <a:pt x="150" y="385"/>
                </a:cubicBezTo>
                <a:cubicBezTo>
                  <a:pt x="146" y="385"/>
                  <a:pt x="142" y="385"/>
                  <a:pt x="138" y="385"/>
                </a:cubicBezTo>
                <a:moveTo>
                  <a:pt x="154" y="385"/>
                </a:moveTo>
                <a:cubicBezTo>
                  <a:pt x="150" y="362"/>
                  <a:pt x="152" y="339"/>
                  <a:pt x="149" y="316"/>
                </a:cubicBezTo>
                <a:cubicBezTo>
                  <a:pt x="153" y="320"/>
                  <a:pt x="158" y="325"/>
                  <a:pt x="163" y="329"/>
                </a:cubicBezTo>
                <a:cubicBezTo>
                  <a:pt x="163" y="347"/>
                  <a:pt x="164" y="366"/>
                  <a:pt x="164" y="384"/>
                </a:cubicBezTo>
                <a:cubicBezTo>
                  <a:pt x="161" y="384"/>
                  <a:pt x="158" y="385"/>
                  <a:pt x="154" y="385"/>
                </a:cubicBezTo>
                <a:moveTo>
                  <a:pt x="168" y="384"/>
                </a:moveTo>
                <a:cubicBezTo>
                  <a:pt x="168" y="367"/>
                  <a:pt x="169" y="350"/>
                  <a:pt x="169" y="333"/>
                </a:cubicBezTo>
                <a:cubicBezTo>
                  <a:pt x="172" y="335"/>
                  <a:pt x="175" y="337"/>
                  <a:pt x="179" y="339"/>
                </a:cubicBezTo>
                <a:cubicBezTo>
                  <a:pt x="177" y="354"/>
                  <a:pt x="181" y="370"/>
                  <a:pt x="184" y="384"/>
                </a:cubicBezTo>
                <a:cubicBezTo>
                  <a:pt x="178" y="384"/>
                  <a:pt x="173" y="384"/>
                  <a:pt x="168" y="384"/>
                </a:cubicBezTo>
                <a:moveTo>
                  <a:pt x="196" y="383"/>
                </a:moveTo>
                <a:cubicBezTo>
                  <a:pt x="193" y="383"/>
                  <a:pt x="190" y="384"/>
                  <a:pt x="187" y="384"/>
                </a:cubicBezTo>
                <a:cubicBezTo>
                  <a:pt x="185" y="370"/>
                  <a:pt x="185" y="356"/>
                  <a:pt x="183" y="342"/>
                </a:cubicBezTo>
                <a:cubicBezTo>
                  <a:pt x="188" y="345"/>
                  <a:pt x="193" y="347"/>
                  <a:pt x="198" y="349"/>
                </a:cubicBezTo>
                <a:cubicBezTo>
                  <a:pt x="198" y="360"/>
                  <a:pt x="198" y="372"/>
                  <a:pt x="196" y="383"/>
                </a:cubicBezTo>
                <a:moveTo>
                  <a:pt x="213" y="371"/>
                </a:moveTo>
                <a:cubicBezTo>
                  <a:pt x="213" y="375"/>
                  <a:pt x="214" y="379"/>
                  <a:pt x="214" y="383"/>
                </a:cubicBezTo>
                <a:cubicBezTo>
                  <a:pt x="210" y="383"/>
                  <a:pt x="205" y="383"/>
                  <a:pt x="200" y="383"/>
                </a:cubicBezTo>
                <a:cubicBezTo>
                  <a:pt x="202" y="373"/>
                  <a:pt x="203" y="362"/>
                  <a:pt x="203" y="351"/>
                </a:cubicBezTo>
                <a:cubicBezTo>
                  <a:pt x="207" y="352"/>
                  <a:pt x="211" y="354"/>
                  <a:pt x="215" y="355"/>
                </a:cubicBezTo>
                <a:cubicBezTo>
                  <a:pt x="213" y="360"/>
                  <a:pt x="213" y="366"/>
                  <a:pt x="213" y="371"/>
                </a:cubicBezTo>
                <a:moveTo>
                  <a:pt x="237" y="381"/>
                </a:moveTo>
                <a:cubicBezTo>
                  <a:pt x="231" y="382"/>
                  <a:pt x="225" y="382"/>
                  <a:pt x="219" y="382"/>
                </a:cubicBezTo>
                <a:cubicBezTo>
                  <a:pt x="219" y="379"/>
                  <a:pt x="219" y="375"/>
                  <a:pt x="219" y="371"/>
                </a:cubicBezTo>
                <a:cubicBezTo>
                  <a:pt x="219" y="366"/>
                  <a:pt x="220" y="361"/>
                  <a:pt x="220" y="356"/>
                </a:cubicBezTo>
                <a:cubicBezTo>
                  <a:pt x="225" y="357"/>
                  <a:pt x="231" y="358"/>
                  <a:pt x="236" y="359"/>
                </a:cubicBezTo>
                <a:cubicBezTo>
                  <a:pt x="236" y="364"/>
                  <a:pt x="237" y="368"/>
                  <a:pt x="237" y="373"/>
                </a:cubicBezTo>
                <a:cubicBezTo>
                  <a:pt x="237" y="376"/>
                  <a:pt x="237" y="379"/>
                  <a:pt x="237" y="381"/>
                </a:cubicBezTo>
                <a:moveTo>
                  <a:pt x="242" y="381"/>
                </a:moveTo>
                <a:cubicBezTo>
                  <a:pt x="243" y="374"/>
                  <a:pt x="243" y="366"/>
                  <a:pt x="241" y="360"/>
                </a:cubicBezTo>
                <a:cubicBezTo>
                  <a:pt x="245" y="360"/>
                  <a:pt x="248" y="361"/>
                  <a:pt x="252" y="361"/>
                </a:cubicBezTo>
                <a:cubicBezTo>
                  <a:pt x="252" y="367"/>
                  <a:pt x="252" y="374"/>
                  <a:pt x="253" y="380"/>
                </a:cubicBezTo>
                <a:cubicBezTo>
                  <a:pt x="249" y="381"/>
                  <a:pt x="245" y="381"/>
                  <a:pt x="242" y="381"/>
                </a:cubicBezTo>
                <a:moveTo>
                  <a:pt x="257" y="380"/>
                </a:moveTo>
                <a:cubicBezTo>
                  <a:pt x="258" y="374"/>
                  <a:pt x="258" y="367"/>
                  <a:pt x="258" y="361"/>
                </a:cubicBezTo>
                <a:cubicBezTo>
                  <a:pt x="263" y="361"/>
                  <a:pt x="267" y="361"/>
                  <a:pt x="272" y="361"/>
                </a:cubicBezTo>
                <a:cubicBezTo>
                  <a:pt x="271" y="367"/>
                  <a:pt x="272" y="373"/>
                  <a:pt x="272" y="379"/>
                </a:cubicBezTo>
                <a:cubicBezTo>
                  <a:pt x="267" y="380"/>
                  <a:pt x="262" y="380"/>
                  <a:pt x="257" y="380"/>
                </a:cubicBezTo>
                <a:moveTo>
                  <a:pt x="277" y="379"/>
                </a:moveTo>
                <a:cubicBezTo>
                  <a:pt x="278" y="373"/>
                  <a:pt x="278" y="367"/>
                  <a:pt x="278" y="361"/>
                </a:cubicBezTo>
                <a:cubicBezTo>
                  <a:pt x="283" y="360"/>
                  <a:pt x="287" y="359"/>
                  <a:pt x="292" y="358"/>
                </a:cubicBezTo>
                <a:cubicBezTo>
                  <a:pt x="291" y="365"/>
                  <a:pt x="292" y="372"/>
                  <a:pt x="293" y="378"/>
                </a:cubicBezTo>
                <a:cubicBezTo>
                  <a:pt x="288" y="379"/>
                  <a:pt x="282" y="379"/>
                  <a:pt x="277" y="379"/>
                </a:cubicBezTo>
                <a:moveTo>
                  <a:pt x="298" y="378"/>
                </a:moveTo>
                <a:cubicBezTo>
                  <a:pt x="298" y="371"/>
                  <a:pt x="298" y="364"/>
                  <a:pt x="297" y="357"/>
                </a:cubicBezTo>
                <a:cubicBezTo>
                  <a:pt x="300" y="357"/>
                  <a:pt x="303" y="356"/>
                  <a:pt x="306" y="355"/>
                </a:cubicBezTo>
                <a:cubicBezTo>
                  <a:pt x="308" y="354"/>
                  <a:pt x="310" y="354"/>
                  <a:pt x="312" y="353"/>
                </a:cubicBezTo>
                <a:cubicBezTo>
                  <a:pt x="313" y="361"/>
                  <a:pt x="314" y="369"/>
                  <a:pt x="315" y="378"/>
                </a:cubicBezTo>
                <a:cubicBezTo>
                  <a:pt x="309" y="378"/>
                  <a:pt x="304" y="378"/>
                  <a:pt x="298" y="378"/>
                </a:cubicBezTo>
                <a:moveTo>
                  <a:pt x="319" y="378"/>
                </a:moveTo>
                <a:cubicBezTo>
                  <a:pt x="320" y="369"/>
                  <a:pt x="320" y="359"/>
                  <a:pt x="317" y="351"/>
                </a:cubicBezTo>
                <a:cubicBezTo>
                  <a:pt x="323" y="349"/>
                  <a:pt x="328" y="346"/>
                  <a:pt x="333" y="343"/>
                </a:cubicBezTo>
                <a:cubicBezTo>
                  <a:pt x="332" y="354"/>
                  <a:pt x="334" y="367"/>
                  <a:pt x="335" y="378"/>
                </a:cubicBezTo>
                <a:cubicBezTo>
                  <a:pt x="330" y="378"/>
                  <a:pt x="324" y="378"/>
                  <a:pt x="319" y="378"/>
                </a:cubicBezTo>
                <a:moveTo>
                  <a:pt x="338" y="378"/>
                </a:moveTo>
                <a:cubicBezTo>
                  <a:pt x="338" y="371"/>
                  <a:pt x="338" y="365"/>
                  <a:pt x="338" y="358"/>
                </a:cubicBezTo>
                <a:cubicBezTo>
                  <a:pt x="338" y="352"/>
                  <a:pt x="339" y="346"/>
                  <a:pt x="339" y="339"/>
                </a:cubicBezTo>
                <a:cubicBezTo>
                  <a:pt x="345" y="335"/>
                  <a:pt x="350" y="330"/>
                  <a:pt x="355" y="325"/>
                </a:cubicBezTo>
                <a:cubicBezTo>
                  <a:pt x="355" y="332"/>
                  <a:pt x="356" y="339"/>
                  <a:pt x="356" y="346"/>
                </a:cubicBezTo>
                <a:cubicBezTo>
                  <a:pt x="356" y="357"/>
                  <a:pt x="356" y="367"/>
                  <a:pt x="357" y="378"/>
                </a:cubicBezTo>
                <a:cubicBezTo>
                  <a:pt x="351" y="378"/>
                  <a:pt x="345" y="378"/>
                  <a:pt x="338" y="378"/>
                </a:cubicBezTo>
                <a:moveTo>
                  <a:pt x="361" y="378"/>
                </a:moveTo>
                <a:cubicBezTo>
                  <a:pt x="362" y="368"/>
                  <a:pt x="362" y="357"/>
                  <a:pt x="362" y="346"/>
                </a:cubicBezTo>
                <a:cubicBezTo>
                  <a:pt x="362" y="337"/>
                  <a:pt x="364" y="327"/>
                  <a:pt x="362" y="318"/>
                </a:cubicBezTo>
                <a:cubicBezTo>
                  <a:pt x="370" y="307"/>
                  <a:pt x="376" y="295"/>
                  <a:pt x="381" y="282"/>
                </a:cubicBezTo>
                <a:cubicBezTo>
                  <a:pt x="381" y="315"/>
                  <a:pt x="382" y="347"/>
                  <a:pt x="384" y="380"/>
                </a:cubicBezTo>
                <a:cubicBezTo>
                  <a:pt x="376" y="379"/>
                  <a:pt x="368" y="379"/>
                  <a:pt x="361" y="378"/>
                </a:cubicBezTo>
                <a:moveTo>
                  <a:pt x="389" y="380"/>
                </a:moveTo>
                <a:cubicBezTo>
                  <a:pt x="392" y="317"/>
                  <a:pt x="387" y="254"/>
                  <a:pt x="387" y="191"/>
                </a:cubicBezTo>
                <a:cubicBezTo>
                  <a:pt x="387" y="191"/>
                  <a:pt x="387" y="191"/>
                  <a:pt x="387" y="190"/>
                </a:cubicBezTo>
                <a:cubicBezTo>
                  <a:pt x="390" y="190"/>
                  <a:pt x="394" y="190"/>
                  <a:pt x="398" y="190"/>
                </a:cubicBezTo>
                <a:cubicBezTo>
                  <a:pt x="396" y="254"/>
                  <a:pt x="402" y="317"/>
                  <a:pt x="406" y="381"/>
                </a:cubicBezTo>
                <a:cubicBezTo>
                  <a:pt x="400" y="380"/>
                  <a:pt x="395" y="380"/>
                  <a:pt x="389" y="380"/>
                </a:cubicBezTo>
                <a:moveTo>
                  <a:pt x="428" y="380"/>
                </a:moveTo>
                <a:cubicBezTo>
                  <a:pt x="422" y="381"/>
                  <a:pt x="416" y="381"/>
                  <a:pt x="411" y="381"/>
                </a:cubicBezTo>
                <a:cubicBezTo>
                  <a:pt x="413" y="317"/>
                  <a:pt x="403" y="254"/>
                  <a:pt x="404" y="190"/>
                </a:cubicBezTo>
                <a:cubicBezTo>
                  <a:pt x="408" y="190"/>
                  <a:pt x="411" y="190"/>
                  <a:pt x="415" y="190"/>
                </a:cubicBezTo>
                <a:cubicBezTo>
                  <a:pt x="415" y="191"/>
                  <a:pt x="415" y="191"/>
                  <a:pt x="415" y="192"/>
                </a:cubicBezTo>
                <a:cubicBezTo>
                  <a:pt x="437" y="253"/>
                  <a:pt x="431" y="318"/>
                  <a:pt x="428" y="380"/>
                </a:cubicBezTo>
                <a:moveTo>
                  <a:pt x="454" y="378"/>
                </a:moveTo>
                <a:cubicBezTo>
                  <a:pt x="447" y="379"/>
                  <a:pt x="441" y="380"/>
                  <a:pt x="434" y="380"/>
                </a:cubicBezTo>
                <a:cubicBezTo>
                  <a:pt x="441" y="318"/>
                  <a:pt x="446" y="248"/>
                  <a:pt x="421" y="190"/>
                </a:cubicBezTo>
                <a:cubicBezTo>
                  <a:pt x="429" y="190"/>
                  <a:pt x="436" y="189"/>
                  <a:pt x="443" y="189"/>
                </a:cubicBezTo>
                <a:cubicBezTo>
                  <a:pt x="444" y="189"/>
                  <a:pt x="446" y="189"/>
                  <a:pt x="447" y="189"/>
                </a:cubicBezTo>
                <a:cubicBezTo>
                  <a:pt x="447" y="189"/>
                  <a:pt x="447" y="189"/>
                  <a:pt x="447" y="190"/>
                </a:cubicBezTo>
                <a:cubicBezTo>
                  <a:pt x="457" y="253"/>
                  <a:pt x="459" y="314"/>
                  <a:pt x="454" y="378"/>
                </a:cubicBezTo>
                <a:moveTo>
                  <a:pt x="471" y="374"/>
                </a:moveTo>
                <a:cubicBezTo>
                  <a:pt x="467" y="375"/>
                  <a:pt x="463" y="376"/>
                  <a:pt x="458" y="377"/>
                </a:cubicBezTo>
                <a:cubicBezTo>
                  <a:pt x="471" y="315"/>
                  <a:pt x="464" y="250"/>
                  <a:pt x="454" y="189"/>
                </a:cubicBezTo>
                <a:cubicBezTo>
                  <a:pt x="459" y="189"/>
                  <a:pt x="464" y="189"/>
                  <a:pt x="469" y="189"/>
                </a:cubicBezTo>
                <a:cubicBezTo>
                  <a:pt x="476" y="221"/>
                  <a:pt x="476" y="253"/>
                  <a:pt x="474" y="286"/>
                </a:cubicBezTo>
                <a:cubicBezTo>
                  <a:pt x="473" y="314"/>
                  <a:pt x="471" y="343"/>
                  <a:pt x="480" y="369"/>
                </a:cubicBezTo>
                <a:cubicBezTo>
                  <a:pt x="478" y="371"/>
                  <a:pt x="474" y="372"/>
                  <a:pt x="471" y="374"/>
                </a:cubicBezTo>
                <a:moveTo>
                  <a:pt x="484" y="368"/>
                </a:moveTo>
                <a:cubicBezTo>
                  <a:pt x="482" y="338"/>
                  <a:pt x="481" y="310"/>
                  <a:pt x="483" y="280"/>
                </a:cubicBezTo>
                <a:cubicBezTo>
                  <a:pt x="485" y="250"/>
                  <a:pt x="486" y="218"/>
                  <a:pt x="478" y="189"/>
                </a:cubicBezTo>
                <a:cubicBezTo>
                  <a:pt x="483" y="189"/>
                  <a:pt x="488" y="188"/>
                  <a:pt x="492" y="188"/>
                </a:cubicBezTo>
                <a:cubicBezTo>
                  <a:pt x="492" y="188"/>
                  <a:pt x="492" y="189"/>
                  <a:pt x="492" y="189"/>
                </a:cubicBezTo>
                <a:cubicBezTo>
                  <a:pt x="489" y="216"/>
                  <a:pt x="493" y="245"/>
                  <a:pt x="495" y="272"/>
                </a:cubicBezTo>
                <a:cubicBezTo>
                  <a:pt x="497" y="298"/>
                  <a:pt x="498" y="325"/>
                  <a:pt x="500" y="352"/>
                </a:cubicBezTo>
                <a:cubicBezTo>
                  <a:pt x="496" y="358"/>
                  <a:pt x="491" y="364"/>
                  <a:pt x="484" y="368"/>
                </a:cubicBezTo>
                <a:moveTo>
                  <a:pt x="505" y="343"/>
                </a:moveTo>
                <a:cubicBezTo>
                  <a:pt x="506" y="319"/>
                  <a:pt x="504" y="295"/>
                  <a:pt x="503" y="272"/>
                </a:cubicBezTo>
                <a:cubicBezTo>
                  <a:pt x="501" y="244"/>
                  <a:pt x="502" y="215"/>
                  <a:pt x="498" y="188"/>
                </a:cubicBezTo>
                <a:cubicBezTo>
                  <a:pt x="498" y="188"/>
                  <a:pt x="498" y="188"/>
                  <a:pt x="498" y="187"/>
                </a:cubicBezTo>
                <a:cubicBezTo>
                  <a:pt x="501" y="187"/>
                  <a:pt x="504" y="187"/>
                  <a:pt x="508" y="186"/>
                </a:cubicBezTo>
                <a:cubicBezTo>
                  <a:pt x="512" y="218"/>
                  <a:pt x="515" y="250"/>
                  <a:pt x="515" y="283"/>
                </a:cubicBezTo>
                <a:cubicBezTo>
                  <a:pt x="515" y="303"/>
                  <a:pt x="514" y="325"/>
                  <a:pt x="505" y="34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文本框 238"/>
          <p:cNvSpPr txBox="1"/>
          <p:nvPr/>
        </p:nvSpPr>
        <p:spPr>
          <a:xfrm>
            <a:off x="690245" y="419100"/>
            <a:ext cx="10811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892550" y="880110"/>
            <a:ext cx="13512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014210" y="880110"/>
            <a:ext cx="13512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402965" y="2660650"/>
            <a:ext cx="235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68285" y="2660650"/>
            <a:ext cx="235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68285" y="4215765"/>
            <a:ext cx="235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02965" y="4215765"/>
            <a:ext cx="235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10253345" y="4666615"/>
            <a:ext cx="1685925" cy="2092960"/>
            <a:chOff x="1468" y="1728"/>
            <a:chExt cx="843" cy="104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2154" y="1889"/>
              <a:ext cx="157" cy="169"/>
            </a:xfrm>
            <a:custGeom>
              <a:avLst/>
              <a:gdLst>
                <a:gd name="T0" fmla="*/ 38 w 39"/>
                <a:gd name="T1" fmla="*/ 3 h 42"/>
                <a:gd name="T2" fmla="*/ 39 w 39"/>
                <a:gd name="T3" fmla="*/ 9 h 42"/>
                <a:gd name="T4" fmla="*/ 31 w 39"/>
                <a:gd name="T5" fmla="*/ 31 h 42"/>
                <a:gd name="T6" fmla="*/ 23 w 39"/>
                <a:gd name="T7" fmla="*/ 42 h 42"/>
                <a:gd name="T8" fmla="*/ 21 w 39"/>
                <a:gd name="T9" fmla="*/ 39 h 42"/>
                <a:gd name="T10" fmla="*/ 22 w 39"/>
                <a:gd name="T11" fmla="*/ 37 h 42"/>
                <a:gd name="T12" fmla="*/ 27 w 39"/>
                <a:gd name="T13" fmla="*/ 29 h 42"/>
                <a:gd name="T14" fmla="*/ 36 w 39"/>
                <a:gd name="T15" fmla="*/ 10 h 42"/>
                <a:gd name="T16" fmla="*/ 36 w 39"/>
                <a:gd name="T17" fmla="*/ 9 h 42"/>
                <a:gd name="T18" fmla="*/ 35 w 39"/>
                <a:gd name="T19" fmla="*/ 5 h 42"/>
                <a:gd name="T20" fmla="*/ 30 w 39"/>
                <a:gd name="T21" fmla="*/ 3 h 42"/>
                <a:gd name="T22" fmla="*/ 30 w 39"/>
                <a:gd name="T23" fmla="*/ 3 h 42"/>
                <a:gd name="T24" fmla="*/ 12 w 39"/>
                <a:gd name="T25" fmla="*/ 10 h 42"/>
                <a:gd name="T26" fmla="*/ 4 w 39"/>
                <a:gd name="T27" fmla="*/ 15 h 42"/>
                <a:gd name="T28" fmla="*/ 3 w 39"/>
                <a:gd name="T29" fmla="*/ 16 h 42"/>
                <a:gd name="T30" fmla="*/ 0 w 39"/>
                <a:gd name="T31" fmla="*/ 14 h 42"/>
                <a:gd name="T32" fmla="*/ 10 w 39"/>
                <a:gd name="T33" fmla="*/ 7 h 42"/>
                <a:gd name="T34" fmla="*/ 30 w 39"/>
                <a:gd name="T35" fmla="*/ 0 h 42"/>
                <a:gd name="T36" fmla="*/ 30 w 39"/>
                <a:gd name="T37" fmla="*/ 0 h 42"/>
                <a:gd name="T38" fmla="*/ 38 w 39"/>
                <a:gd name="T3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38" y="3"/>
                  </a:moveTo>
                  <a:cubicBezTo>
                    <a:pt x="39" y="5"/>
                    <a:pt x="39" y="7"/>
                    <a:pt x="39" y="9"/>
                  </a:cubicBezTo>
                  <a:cubicBezTo>
                    <a:pt x="39" y="16"/>
                    <a:pt x="35" y="25"/>
                    <a:pt x="31" y="31"/>
                  </a:cubicBezTo>
                  <a:cubicBezTo>
                    <a:pt x="27" y="36"/>
                    <a:pt x="24" y="40"/>
                    <a:pt x="23" y="42"/>
                  </a:cubicBezTo>
                  <a:cubicBezTo>
                    <a:pt x="22" y="41"/>
                    <a:pt x="21" y="40"/>
                    <a:pt x="21" y="39"/>
                  </a:cubicBezTo>
                  <a:cubicBezTo>
                    <a:pt x="21" y="38"/>
                    <a:pt x="21" y="38"/>
                    <a:pt x="22" y="37"/>
                  </a:cubicBezTo>
                  <a:cubicBezTo>
                    <a:pt x="23" y="35"/>
                    <a:pt x="25" y="32"/>
                    <a:pt x="27" y="29"/>
                  </a:cubicBezTo>
                  <a:cubicBezTo>
                    <a:pt x="32" y="23"/>
                    <a:pt x="36" y="15"/>
                    <a:pt x="36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8"/>
                    <a:pt x="35" y="6"/>
                    <a:pt x="35" y="5"/>
                  </a:cubicBezTo>
                  <a:cubicBezTo>
                    <a:pt x="34" y="4"/>
                    <a:pt x="32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18" y="7"/>
                    <a:pt x="12" y="10"/>
                  </a:cubicBezTo>
                  <a:cubicBezTo>
                    <a:pt x="9" y="12"/>
                    <a:pt x="6" y="14"/>
                    <a:pt x="4" y="15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2" y="15"/>
                    <a:pt x="1" y="14"/>
                    <a:pt x="0" y="14"/>
                  </a:cubicBezTo>
                  <a:cubicBezTo>
                    <a:pt x="2" y="12"/>
                    <a:pt x="5" y="10"/>
                    <a:pt x="10" y="7"/>
                  </a:cubicBezTo>
                  <a:cubicBezTo>
                    <a:pt x="16" y="3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1"/>
                    <a:pt x="38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081" y="2058"/>
              <a:ext cx="214" cy="382"/>
            </a:xfrm>
            <a:custGeom>
              <a:avLst/>
              <a:gdLst>
                <a:gd name="T0" fmla="*/ 53 w 53"/>
                <a:gd name="T1" fmla="*/ 41 h 95"/>
                <a:gd name="T2" fmla="*/ 53 w 53"/>
                <a:gd name="T3" fmla="*/ 41 h 95"/>
                <a:gd name="T4" fmla="*/ 3 w 53"/>
                <a:gd name="T5" fmla="*/ 95 h 95"/>
                <a:gd name="T6" fmla="*/ 2 w 53"/>
                <a:gd name="T7" fmla="*/ 93 h 95"/>
                <a:gd name="T8" fmla="*/ 1 w 53"/>
                <a:gd name="T9" fmla="*/ 92 h 95"/>
                <a:gd name="T10" fmla="*/ 0 w 53"/>
                <a:gd name="T11" fmla="*/ 92 h 95"/>
                <a:gd name="T12" fmla="*/ 0 w 53"/>
                <a:gd name="T13" fmla="*/ 92 h 95"/>
                <a:gd name="T14" fmla="*/ 33 w 53"/>
                <a:gd name="T15" fmla="*/ 77 h 95"/>
                <a:gd name="T16" fmla="*/ 49 w 53"/>
                <a:gd name="T17" fmla="*/ 41 h 95"/>
                <a:gd name="T18" fmla="*/ 45 w 53"/>
                <a:gd name="T19" fmla="*/ 16 h 95"/>
                <a:gd name="T20" fmla="*/ 37 w 53"/>
                <a:gd name="T21" fmla="*/ 1 h 95"/>
                <a:gd name="T22" fmla="*/ 37 w 53"/>
                <a:gd name="T23" fmla="*/ 1 h 95"/>
                <a:gd name="T24" fmla="*/ 39 w 53"/>
                <a:gd name="T25" fmla="*/ 2 h 95"/>
                <a:gd name="T26" fmla="*/ 40 w 53"/>
                <a:gd name="T27" fmla="*/ 1 h 95"/>
                <a:gd name="T28" fmla="*/ 41 w 53"/>
                <a:gd name="T29" fmla="*/ 0 h 95"/>
                <a:gd name="T30" fmla="*/ 48 w 53"/>
                <a:gd name="T31" fmla="*/ 15 h 95"/>
                <a:gd name="T32" fmla="*/ 53 w 53"/>
                <a:gd name="T3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5"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65"/>
                    <a:pt x="39" y="86"/>
                    <a:pt x="3" y="95"/>
                  </a:cubicBezTo>
                  <a:cubicBezTo>
                    <a:pt x="3" y="94"/>
                    <a:pt x="2" y="93"/>
                    <a:pt x="2" y="93"/>
                  </a:cubicBezTo>
                  <a:cubicBezTo>
                    <a:pt x="2" y="92"/>
                    <a:pt x="1" y="92"/>
                    <a:pt x="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" y="88"/>
                    <a:pt x="25" y="83"/>
                    <a:pt x="33" y="77"/>
                  </a:cubicBezTo>
                  <a:cubicBezTo>
                    <a:pt x="45" y="67"/>
                    <a:pt x="49" y="55"/>
                    <a:pt x="49" y="41"/>
                  </a:cubicBezTo>
                  <a:cubicBezTo>
                    <a:pt x="49" y="33"/>
                    <a:pt x="48" y="25"/>
                    <a:pt x="45" y="16"/>
                  </a:cubicBezTo>
                  <a:cubicBezTo>
                    <a:pt x="43" y="11"/>
                    <a:pt x="40" y="6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2"/>
                    <a:pt x="39" y="2"/>
                  </a:cubicBezTo>
                  <a:cubicBezTo>
                    <a:pt x="39" y="2"/>
                    <a:pt x="40" y="1"/>
                    <a:pt x="40" y="1"/>
                  </a:cubicBezTo>
                  <a:cubicBezTo>
                    <a:pt x="40" y="1"/>
                    <a:pt x="40" y="1"/>
                    <a:pt x="41" y="0"/>
                  </a:cubicBezTo>
                  <a:cubicBezTo>
                    <a:pt x="44" y="5"/>
                    <a:pt x="46" y="10"/>
                    <a:pt x="48" y="15"/>
                  </a:cubicBezTo>
                  <a:cubicBezTo>
                    <a:pt x="51" y="24"/>
                    <a:pt x="53" y="33"/>
                    <a:pt x="53" y="4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057" y="2179"/>
              <a:ext cx="210" cy="24"/>
            </a:xfrm>
            <a:custGeom>
              <a:avLst/>
              <a:gdLst>
                <a:gd name="T0" fmla="*/ 52 w 52"/>
                <a:gd name="T1" fmla="*/ 4 h 6"/>
                <a:gd name="T2" fmla="*/ 52 w 52"/>
                <a:gd name="T3" fmla="*/ 5 h 6"/>
                <a:gd name="T4" fmla="*/ 50 w 52"/>
                <a:gd name="T5" fmla="*/ 6 h 6"/>
                <a:gd name="T6" fmla="*/ 50 w 52"/>
                <a:gd name="T7" fmla="*/ 6 h 6"/>
                <a:gd name="T8" fmla="*/ 29 w 52"/>
                <a:gd name="T9" fmla="*/ 4 h 6"/>
                <a:gd name="T10" fmla="*/ 28 w 52"/>
                <a:gd name="T11" fmla="*/ 4 h 6"/>
                <a:gd name="T12" fmla="*/ 2 w 52"/>
                <a:gd name="T13" fmla="*/ 6 h 6"/>
                <a:gd name="T14" fmla="*/ 2 w 52"/>
                <a:gd name="T15" fmla="*/ 6 h 6"/>
                <a:gd name="T16" fmla="*/ 0 w 52"/>
                <a:gd name="T17" fmla="*/ 5 h 6"/>
                <a:gd name="T18" fmla="*/ 0 w 52"/>
                <a:gd name="T19" fmla="*/ 4 h 6"/>
                <a:gd name="T20" fmla="*/ 1 w 52"/>
                <a:gd name="T21" fmla="*/ 2 h 6"/>
                <a:gd name="T22" fmla="*/ 10 w 52"/>
                <a:gd name="T23" fmla="*/ 1 h 6"/>
                <a:gd name="T24" fmla="*/ 29 w 52"/>
                <a:gd name="T25" fmla="*/ 0 h 6"/>
                <a:gd name="T26" fmla="*/ 51 w 52"/>
                <a:gd name="T27" fmla="*/ 2 h 6"/>
                <a:gd name="T28" fmla="*/ 52 w 52"/>
                <a:gd name="T2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">
                  <a:moveTo>
                    <a:pt x="52" y="4"/>
                  </a:moveTo>
                  <a:cubicBezTo>
                    <a:pt x="52" y="4"/>
                    <a:pt x="52" y="5"/>
                    <a:pt x="52" y="5"/>
                  </a:cubicBezTo>
                  <a:cubicBezTo>
                    <a:pt x="52" y="6"/>
                    <a:pt x="51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3" y="5"/>
                    <a:pt x="36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14" y="4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5" y="2"/>
                    <a:pt x="10" y="1"/>
                  </a:cubicBezTo>
                  <a:cubicBezTo>
                    <a:pt x="15" y="1"/>
                    <a:pt x="21" y="0"/>
                    <a:pt x="29" y="0"/>
                  </a:cubicBezTo>
                  <a:cubicBezTo>
                    <a:pt x="36" y="0"/>
                    <a:pt x="44" y="1"/>
                    <a:pt x="51" y="2"/>
                  </a:cubicBezTo>
                  <a:cubicBezTo>
                    <a:pt x="51" y="3"/>
                    <a:pt x="52" y="3"/>
                    <a:pt x="52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069" y="2223"/>
              <a:ext cx="185" cy="20"/>
            </a:xfrm>
            <a:custGeom>
              <a:avLst/>
              <a:gdLst>
                <a:gd name="T0" fmla="*/ 46 w 46"/>
                <a:gd name="T1" fmla="*/ 3 h 5"/>
                <a:gd name="T2" fmla="*/ 46 w 46"/>
                <a:gd name="T3" fmla="*/ 3 h 5"/>
                <a:gd name="T4" fmla="*/ 44 w 46"/>
                <a:gd name="T5" fmla="*/ 5 h 5"/>
                <a:gd name="T6" fmla="*/ 44 w 46"/>
                <a:gd name="T7" fmla="*/ 5 h 5"/>
                <a:gd name="T8" fmla="*/ 2 w 46"/>
                <a:gd name="T9" fmla="*/ 4 h 5"/>
                <a:gd name="T10" fmla="*/ 0 w 46"/>
                <a:gd name="T11" fmla="*/ 2 h 5"/>
                <a:gd name="T12" fmla="*/ 2 w 46"/>
                <a:gd name="T13" fmla="*/ 0 h 5"/>
                <a:gd name="T14" fmla="*/ 32 w 46"/>
                <a:gd name="T15" fmla="*/ 0 h 5"/>
                <a:gd name="T16" fmla="*/ 45 w 46"/>
                <a:gd name="T17" fmla="*/ 1 h 5"/>
                <a:gd name="T18" fmla="*/ 46 w 4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"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25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24" y="0"/>
                    <a:pt x="32" y="0"/>
                  </a:cubicBezTo>
                  <a:cubicBezTo>
                    <a:pt x="40" y="1"/>
                    <a:pt x="45" y="1"/>
                    <a:pt x="45" y="1"/>
                  </a:cubicBezTo>
                  <a:cubicBezTo>
                    <a:pt x="46" y="1"/>
                    <a:pt x="46" y="2"/>
                    <a:pt x="46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230" y="2046"/>
              <a:ext cx="16" cy="20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3 h 5"/>
                <a:gd name="T4" fmla="*/ 3 w 4"/>
                <a:gd name="T5" fmla="*/ 4 h 5"/>
                <a:gd name="T6" fmla="*/ 2 w 4"/>
                <a:gd name="T7" fmla="*/ 5 h 5"/>
                <a:gd name="T8" fmla="*/ 0 w 4"/>
                <a:gd name="T9" fmla="*/ 4 h 5"/>
                <a:gd name="T10" fmla="*/ 0 w 4"/>
                <a:gd name="T11" fmla="*/ 4 h 5"/>
                <a:gd name="T12" fmla="*/ 0 w 4"/>
                <a:gd name="T13" fmla="*/ 3 h 5"/>
                <a:gd name="T14" fmla="*/ 0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150" y="1953"/>
              <a:ext cx="88" cy="105"/>
            </a:xfrm>
            <a:custGeom>
              <a:avLst/>
              <a:gdLst>
                <a:gd name="T0" fmla="*/ 22 w 22"/>
                <a:gd name="T1" fmla="*/ 23 h 26"/>
                <a:gd name="T2" fmla="*/ 20 w 22"/>
                <a:gd name="T3" fmla="*/ 25 h 26"/>
                <a:gd name="T4" fmla="*/ 20 w 22"/>
                <a:gd name="T5" fmla="*/ 26 h 26"/>
                <a:gd name="T6" fmla="*/ 0 w 22"/>
                <a:gd name="T7" fmla="*/ 2 h 26"/>
                <a:gd name="T8" fmla="*/ 1 w 22"/>
                <a:gd name="T9" fmla="*/ 2 h 26"/>
                <a:gd name="T10" fmla="*/ 2 w 22"/>
                <a:gd name="T11" fmla="*/ 2 h 26"/>
                <a:gd name="T12" fmla="*/ 4 w 22"/>
                <a:gd name="T13" fmla="*/ 0 h 26"/>
                <a:gd name="T14" fmla="*/ 22 w 22"/>
                <a:gd name="T1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6">
                  <a:moveTo>
                    <a:pt x="22" y="23"/>
                  </a:moveTo>
                  <a:cubicBezTo>
                    <a:pt x="21" y="24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14" y="17"/>
                    <a:pt x="8" y="9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1" y="7"/>
                    <a:pt x="17" y="15"/>
                    <a:pt x="22" y="2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2069" y="2247"/>
              <a:ext cx="153" cy="64"/>
            </a:xfrm>
            <a:custGeom>
              <a:avLst/>
              <a:gdLst>
                <a:gd name="T0" fmla="*/ 37 w 38"/>
                <a:gd name="T1" fmla="*/ 13 h 16"/>
                <a:gd name="T2" fmla="*/ 38 w 38"/>
                <a:gd name="T3" fmla="*/ 15 h 16"/>
                <a:gd name="T4" fmla="*/ 36 w 38"/>
                <a:gd name="T5" fmla="*/ 16 h 16"/>
                <a:gd name="T6" fmla="*/ 35 w 38"/>
                <a:gd name="T7" fmla="*/ 16 h 16"/>
                <a:gd name="T8" fmla="*/ 25 w 38"/>
                <a:gd name="T9" fmla="*/ 10 h 16"/>
                <a:gd name="T10" fmla="*/ 5 w 38"/>
                <a:gd name="T11" fmla="*/ 4 h 16"/>
                <a:gd name="T12" fmla="*/ 4 w 38"/>
                <a:gd name="T13" fmla="*/ 4 h 16"/>
                <a:gd name="T14" fmla="*/ 2 w 38"/>
                <a:gd name="T15" fmla="*/ 4 h 16"/>
                <a:gd name="T16" fmla="*/ 2 w 38"/>
                <a:gd name="T17" fmla="*/ 4 h 16"/>
                <a:gd name="T18" fmla="*/ 0 w 38"/>
                <a:gd name="T19" fmla="*/ 3 h 16"/>
                <a:gd name="T20" fmla="*/ 0 w 38"/>
                <a:gd name="T21" fmla="*/ 2 h 16"/>
                <a:gd name="T22" fmla="*/ 1 w 38"/>
                <a:gd name="T23" fmla="*/ 1 h 16"/>
                <a:gd name="T24" fmla="*/ 4 w 38"/>
                <a:gd name="T25" fmla="*/ 0 h 16"/>
                <a:gd name="T26" fmla="*/ 26 w 38"/>
                <a:gd name="T27" fmla="*/ 6 h 16"/>
                <a:gd name="T28" fmla="*/ 37 w 38"/>
                <a:gd name="T2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6">
                  <a:moveTo>
                    <a:pt x="37" y="13"/>
                  </a:moveTo>
                  <a:cubicBezTo>
                    <a:pt x="38" y="13"/>
                    <a:pt x="38" y="14"/>
                    <a:pt x="38" y="15"/>
                  </a:cubicBezTo>
                  <a:cubicBezTo>
                    <a:pt x="37" y="16"/>
                    <a:pt x="37" y="16"/>
                    <a:pt x="36" y="16"/>
                  </a:cubicBezTo>
                  <a:cubicBezTo>
                    <a:pt x="36" y="16"/>
                    <a:pt x="35" y="16"/>
                    <a:pt x="35" y="16"/>
                  </a:cubicBezTo>
                  <a:cubicBezTo>
                    <a:pt x="35" y="16"/>
                    <a:pt x="31" y="13"/>
                    <a:pt x="25" y="10"/>
                  </a:cubicBezTo>
                  <a:cubicBezTo>
                    <a:pt x="19" y="7"/>
                    <a:pt x="11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2" y="0"/>
                    <a:pt x="20" y="3"/>
                    <a:pt x="26" y="6"/>
                  </a:cubicBezTo>
                  <a:cubicBezTo>
                    <a:pt x="33" y="10"/>
                    <a:pt x="37" y="13"/>
                    <a:pt x="37" y="1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2146" y="1945"/>
              <a:ext cx="20" cy="16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4 h 4"/>
                <a:gd name="T4" fmla="*/ 2 w 5"/>
                <a:gd name="T5" fmla="*/ 4 h 4"/>
                <a:gd name="T6" fmla="*/ 1 w 5"/>
                <a:gd name="T7" fmla="*/ 4 h 4"/>
                <a:gd name="T8" fmla="*/ 0 w 5"/>
                <a:gd name="T9" fmla="*/ 3 h 4"/>
                <a:gd name="T10" fmla="*/ 0 w 5"/>
                <a:gd name="T11" fmla="*/ 2 h 4"/>
                <a:gd name="T12" fmla="*/ 1 w 5"/>
                <a:gd name="T13" fmla="*/ 1 h 4"/>
                <a:gd name="T14" fmla="*/ 2 w 5"/>
                <a:gd name="T15" fmla="*/ 0 h 4"/>
                <a:gd name="T16" fmla="*/ 5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988" y="2082"/>
              <a:ext cx="166" cy="64"/>
            </a:xfrm>
            <a:custGeom>
              <a:avLst/>
              <a:gdLst>
                <a:gd name="T0" fmla="*/ 41 w 41"/>
                <a:gd name="T1" fmla="*/ 2 h 16"/>
                <a:gd name="T2" fmla="*/ 41 w 41"/>
                <a:gd name="T3" fmla="*/ 4 h 16"/>
                <a:gd name="T4" fmla="*/ 41 w 41"/>
                <a:gd name="T5" fmla="*/ 5 h 16"/>
                <a:gd name="T6" fmla="*/ 35 w 41"/>
                <a:gd name="T7" fmla="*/ 11 h 16"/>
                <a:gd name="T8" fmla="*/ 20 w 41"/>
                <a:gd name="T9" fmla="*/ 16 h 16"/>
                <a:gd name="T10" fmla="*/ 20 w 41"/>
                <a:gd name="T11" fmla="*/ 16 h 16"/>
                <a:gd name="T12" fmla="*/ 10 w 41"/>
                <a:gd name="T13" fmla="*/ 13 h 16"/>
                <a:gd name="T14" fmla="*/ 0 w 41"/>
                <a:gd name="T15" fmla="*/ 3 h 16"/>
                <a:gd name="T16" fmla="*/ 1 w 41"/>
                <a:gd name="T17" fmla="*/ 0 h 16"/>
                <a:gd name="T18" fmla="*/ 2 w 41"/>
                <a:gd name="T19" fmla="*/ 0 h 16"/>
                <a:gd name="T20" fmla="*/ 4 w 41"/>
                <a:gd name="T21" fmla="*/ 1 h 16"/>
                <a:gd name="T22" fmla="*/ 12 w 41"/>
                <a:gd name="T23" fmla="*/ 10 h 16"/>
                <a:gd name="T24" fmla="*/ 20 w 41"/>
                <a:gd name="T25" fmla="*/ 12 h 16"/>
                <a:gd name="T26" fmla="*/ 21 w 41"/>
                <a:gd name="T27" fmla="*/ 12 h 16"/>
                <a:gd name="T28" fmla="*/ 38 w 41"/>
                <a:gd name="T29" fmla="*/ 2 h 16"/>
                <a:gd name="T30" fmla="*/ 39 w 41"/>
                <a:gd name="T31" fmla="*/ 2 h 16"/>
                <a:gd name="T32" fmla="*/ 41 w 41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6">
                  <a:moveTo>
                    <a:pt x="41" y="2"/>
                  </a:moveTo>
                  <a:cubicBezTo>
                    <a:pt x="41" y="3"/>
                    <a:pt x="41" y="3"/>
                    <a:pt x="41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0" y="5"/>
                    <a:pt x="38" y="8"/>
                    <a:pt x="35" y="11"/>
                  </a:cubicBezTo>
                  <a:cubicBezTo>
                    <a:pt x="31" y="13"/>
                    <a:pt x="26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6"/>
                    <a:pt x="14" y="15"/>
                    <a:pt x="10" y="13"/>
                  </a:cubicBezTo>
                  <a:cubicBezTo>
                    <a:pt x="7" y="11"/>
                    <a:pt x="4" y="8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7" y="5"/>
                    <a:pt x="10" y="8"/>
                    <a:pt x="12" y="10"/>
                  </a:cubicBezTo>
                  <a:cubicBezTo>
                    <a:pt x="15" y="11"/>
                    <a:pt x="18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30" y="12"/>
                    <a:pt x="37" y="3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1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980" y="1849"/>
              <a:ext cx="174" cy="108"/>
            </a:xfrm>
            <a:custGeom>
              <a:avLst/>
              <a:gdLst>
                <a:gd name="T0" fmla="*/ 43 w 43"/>
                <a:gd name="T1" fmla="*/ 24 h 27"/>
                <a:gd name="T2" fmla="*/ 42 w 43"/>
                <a:gd name="T3" fmla="*/ 25 h 27"/>
                <a:gd name="T4" fmla="*/ 41 w 43"/>
                <a:gd name="T5" fmla="*/ 26 h 27"/>
                <a:gd name="T6" fmla="*/ 41 w 43"/>
                <a:gd name="T7" fmla="*/ 27 h 27"/>
                <a:gd name="T8" fmla="*/ 1 w 43"/>
                <a:gd name="T9" fmla="*/ 4 h 27"/>
                <a:gd name="T10" fmla="*/ 0 w 43"/>
                <a:gd name="T11" fmla="*/ 0 h 27"/>
                <a:gd name="T12" fmla="*/ 43 w 4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43" y="24"/>
                  </a:moveTo>
                  <a:cubicBezTo>
                    <a:pt x="42" y="24"/>
                    <a:pt x="42" y="25"/>
                    <a:pt x="42" y="25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29" y="16"/>
                    <a:pt x="15" y="8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5" y="3"/>
                    <a:pt x="30" y="12"/>
                    <a:pt x="43" y="2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2069" y="2440"/>
              <a:ext cx="52" cy="282"/>
            </a:xfrm>
            <a:custGeom>
              <a:avLst/>
              <a:gdLst>
                <a:gd name="T0" fmla="*/ 13 w 13"/>
                <a:gd name="T1" fmla="*/ 42 h 70"/>
                <a:gd name="T2" fmla="*/ 9 w 13"/>
                <a:gd name="T3" fmla="*/ 65 h 70"/>
                <a:gd name="T4" fmla="*/ 9 w 13"/>
                <a:gd name="T5" fmla="*/ 66 h 70"/>
                <a:gd name="T6" fmla="*/ 0 w 13"/>
                <a:gd name="T7" fmla="*/ 70 h 70"/>
                <a:gd name="T8" fmla="*/ 0 w 13"/>
                <a:gd name="T9" fmla="*/ 68 h 70"/>
                <a:gd name="T10" fmla="*/ 0 w 13"/>
                <a:gd name="T11" fmla="*/ 66 h 70"/>
                <a:gd name="T12" fmla="*/ 6 w 13"/>
                <a:gd name="T13" fmla="*/ 63 h 70"/>
                <a:gd name="T14" fmla="*/ 10 w 13"/>
                <a:gd name="T15" fmla="*/ 42 h 70"/>
                <a:gd name="T16" fmla="*/ 6 w 13"/>
                <a:gd name="T17" fmla="*/ 13 h 70"/>
                <a:gd name="T18" fmla="*/ 2 w 13"/>
                <a:gd name="T19" fmla="*/ 1 h 70"/>
                <a:gd name="T20" fmla="*/ 6 w 13"/>
                <a:gd name="T21" fmla="*/ 0 h 70"/>
                <a:gd name="T22" fmla="*/ 9 w 13"/>
                <a:gd name="T23" fmla="*/ 12 h 70"/>
                <a:gd name="T24" fmla="*/ 13 w 13"/>
                <a:gd name="T25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0">
                  <a:moveTo>
                    <a:pt x="13" y="42"/>
                  </a:moveTo>
                  <a:cubicBezTo>
                    <a:pt x="13" y="50"/>
                    <a:pt x="12" y="58"/>
                    <a:pt x="9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8"/>
                    <a:pt x="3" y="69"/>
                    <a:pt x="0" y="70"/>
                  </a:cubicBezTo>
                  <a:cubicBezTo>
                    <a:pt x="0" y="70"/>
                    <a:pt x="0" y="69"/>
                    <a:pt x="0" y="68"/>
                  </a:cubicBezTo>
                  <a:cubicBezTo>
                    <a:pt x="0" y="68"/>
                    <a:pt x="0" y="67"/>
                    <a:pt x="0" y="66"/>
                  </a:cubicBezTo>
                  <a:cubicBezTo>
                    <a:pt x="2" y="65"/>
                    <a:pt x="4" y="64"/>
                    <a:pt x="6" y="63"/>
                  </a:cubicBezTo>
                  <a:cubicBezTo>
                    <a:pt x="9" y="57"/>
                    <a:pt x="10" y="50"/>
                    <a:pt x="10" y="42"/>
                  </a:cubicBezTo>
                  <a:cubicBezTo>
                    <a:pt x="10" y="31"/>
                    <a:pt x="8" y="21"/>
                    <a:pt x="6" y="13"/>
                  </a:cubicBezTo>
                  <a:cubicBezTo>
                    <a:pt x="4" y="7"/>
                    <a:pt x="3" y="3"/>
                    <a:pt x="2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2"/>
                    <a:pt x="8" y="6"/>
                    <a:pt x="9" y="12"/>
                  </a:cubicBezTo>
                  <a:cubicBezTo>
                    <a:pt x="11" y="20"/>
                    <a:pt x="13" y="31"/>
                    <a:pt x="13" y="4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077" y="2428"/>
              <a:ext cx="16" cy="16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0 h 4"/>
                <a:gd name="T12" fmla="*/ 2 w 4"/>
                <a:gd name="T13" fmla="*/ 0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83" y="2416"/>
              <a:ext cx="298" cy="40"/>
            </a:xfrm>
            <a:custGeom>
              <a:avLst/>
              <a:gdLst>
                <a:gd name="T0" fmla="*/ 74 w 74"/>
                <a:gd name="T1" fmla="*/ 3 h 10"/>
                <a:gd name="T2" fmla="*/ 74 w 74"/>
                <a:gd name="T3" fmla="*/ 3 h 10"/>
                <a:gd name="T4" fmla="*/ 73 w 74"/>
                <a:gd name="T5" fmla="*/ 4 h 10"/>
                <a:gd name="T6" fmla="*/ 73 w 74"/>
                <a:gd name="T7" fmla="*/ 5 h 10"/>
                <a:gd name="T8" fmla="*/ 73 w 74"/>
                <a:gd name="T9" fmla="*/ 7 h 10"/>
                <a:gd name="T10" fmla="*/ 50 w 74"/>
                <a:gd name="T11" fmla="*/ 10 h 10"/>
                <a:gd name="T12" fmla="*/ 40 w 74"/>
                <a:gd name="T13" fmla="*/ 10 h 10"/>
                <a:gd name="T14" fmla="*/ 0 w 74"/>
                <a:gd name="T15" fmla="*/ 4 h 10"/>
                <a:gd name="T16" fmla="*/ 1 w 74"/>
                <a:gd name="T17" fmla="*/ 3 h 10"/>
                <a:gd name="T18" fmla="*/ 1 w 74"/>
                <a:gd name="T19" fmla="*/ 2 h 10"/>
                <a:gd name="T20" fmla="*/ 0 w 74"/>
                <a:gd name="T21" fmla="*/ 1 h 10"/>
                <a:gd name="T22" fmla="*/ 0 w 74"/>
                <a:gd name="T23" fmla="*/ 0 h 10"/>
                <a:gd name="T24" fmla="*/ 40 w 74"/>
                <a:gd name="T25" fmla="*/ 6 h 10"/>
                <a:gd name="T26" fmla="*/ 50 w 74"/>
                <a:gd name="T27" fmla="*/ 6 h 10"/>
                <a:gd name="T28" fmla="*/ 74 w 74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cubicBezTo>
                    <a:pt x="74" y="3"/>
                    <a:pt x="74" y="3"/>
                    <a:pt x="74" y="3"/>
                  </a:cubicBezTo>
                  <a:cubicBezTo>
                    <a:pt x="73" y="3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66" y="8"/>
                    <a:pt x="59" y="9"/>
                    <a:pt x="50" y="10"/>
                  </a:cubicBezTo>
                  <a:cubicBezTo>
                    <a:pt x="47" y="10"/>
                    <a:pt x="43" y="10"/>
                    <a:pt x="40" y="10"/>
                  </a:cubicBezTo>
                  <a:cubicBezTo>
                    <a:pt x="25" y="10"/>
                    <a:pt x="12" y="8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4"/>
                    <a:pt x="25" y="6"/>
                    <a:pt x="40" y="6"/>
                  </a:cubicBezTo>
                  <a:cubicBezTo>
                    <a:pt x="43" y="6"/>
                    <a:pt x="46" y="6"/>
                    <a:pt x="50" y="6"/>
                  </a:cubicBezTo>
                  <a:cubicBezTo>
                    <a:pt x="59" y="5"/>
                    <a:pt x="67" y="4"/>
                    <a:pt x="74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2053" y="2706"/>
              <a:ext cx="16" cy="20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2 h 5"/>
                <a:gd name="T4" fmla="*/ 4 w 4"/>
                <a:gd name="T5" fmla="*/ 4 h 5"/>
                <a:gd name="T6" fmla="*/ 0 w 4"/>
                <a:gd name="T7" fmla="*/ 5 h 5"/>
                <a:gd name="T8" fmla="*/ 0 w 4"/>
                <a:gd name="T9" fmla="*/ 2 h 5"/>
                <a:gd name="T10" fmla="*/ 0 w 4"/>
                <a:gd name="T11" fmla="*/ 1 h 5"/>
                <a:gd name="T12" fmla="*/ 4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2041" y="2682"/>
              <a:ext cx="28" cy="28"/>
            </a:xfrm>
            <a:custGeom>
              <a:avLst/>
              <a:gdLst>
                <a:gd name="T0" fmla="*/ 5 w 7"/>
                <a:gd name="T1" fmla="*/ 3 h 7"/>
                <a:gd name="T2" fmla="*/ 7 w 7"/>
                <a:gd name="T3" fmla="*/ 6 h 7"/>
                <a:gd name="T4" fmla="*/ 3 w 7"/>
                <a:gd name="T5" fmla="*/ 7 h 7"/>
                <a:gd name="T6" fmla="*/ 0 w 7"/>
                <a:gd name="T7" fmla="*/ 4 h 7"/>
                <a:gd name="T8" fmla="*/ 0 w 7"/>
                <a:gd name="T9" fmla="*/ 2 h 7"/>
                <a:gd name="T10" fmla="*/ 0 w 7"/>
                <a:gd name="T11" fmla="*/ 0 h 7"/>
                <a:gd name="T12" fmla="*/ 5 w 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cubicBezTo>
                    <a:pt x="6" y="4"/>
                    <a:pt x="7" y="5"/>
                    <a:pt x="7" y="6"/>
                  </a:cubicBezTo>
                  <a:cubicBezTo>
                    <a:pt x="6" y="7"/>
                    <a:pt x="4" y="7"/>
                    <a:pt x="3" y="7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5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1980" y="2722"/>
              <a:ext cx="89" cy="52"/>
            </a:xfrm>
            <a:custGeom>
              <a:avLst/>
              <a:gdLst>
                <a:gd name="T0" fmla="*/ 22 w 22"/>
                <a:gd name="T1" fmla="*/ 0 h 13"/>
                <a:gd name="T2" fmla="*/ 19 w 22"/>
                <a:gd name="T3" fmla="*/ 8 h 13"/>
                <a:gd name="T4" fmla="*/ 10 w 22"/>
                <a:gd name="T5" fmla="*/ 13 h 13"/>
                <a:gd name="T6" fmla="*/ 3 w 22"/>
                <a:gd name="T7" fmla="*/ 10 h 13"/>
                <a:gd name="T8" fmla="*/ 0 w 22"/>
                <a:gd name="T9" fmla="*/ 4 h 13"/>
                <a:gd name="T10" fmla="*/ 4 w 22"/>
                <a:gd name="T11" fmla="*/ 4 h 13"/>
                <a:gd name="T12" fmla="*/ 10 w 22"/>
                <a:gd name="T13" fmla="*/ 9 h 13"/>
                <a:gd name="T14" fmla="*/ 16 w 22"/>
                <a:gd name="T15" fmla="*/ 6 h 13"/>
                <a:gd name="T16" fmla="*/ 18 w 22"/>
                <a:gd name="T17" fmla="*/ 1 h 13"/>
                <a:gd name="T18" fmla="*/ 22 w 2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22" y="3"/>
                    <a:pt x="21" y="6"/>
                    <a:pt x="19" y="8"/>
                  </a:cubicBezTo>
                  <a:cubicBezTo>
                    <a:pt x="17" y="11"/>
                    <a:pt x="14" y="13"/>
                    <a:pt x="10" y="13"/>
                  </a:cubicBezTo>
                  <a:cubicBezTo>
                    <a:pt x="7" y="13"/>
                    <a:pt x="4" y="12"/>
                    <a:pt x="3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7"/>
                    <a:pt x="6" y="9"/>
                    <a:pt x="10" y="9"/>
                  </a:cubicBezTo>
                  <a:cubicBezTo>
                    <a:pt x="12" y="9"/>
                    <a:pt x="14" y="8"/>
                    <a:pt x="16" y="6"/>
                  </a:cubicBezTo>
                  <a:cubicBezTo>
                    <a:pt x="17" y="5"/>
                    <a:pt x="17" y="3"/>
                    <a:pt x="18" y="1"/>
                  </a:cubicBezTo>
                  <a:cubicBezTo>
                    <a:pt x="19" y="1"/>
                    <a:pt x="21" y="1"/>
                    <a:pt x="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996" y="2710"/>
              <a:ext cx="57" cy="28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1 h 7"/>
                <a:gd name="T4" fmla="*/ 14 w 14"/>
                <a:gd name="T5" fmla="*/ 4 h 7"/>
                <a:gd name="T6" fmla="*/ 10 w 14"/>
                <a:gd name="T7" fmla="*/ 5 h 7"/>
                <a:gd name="T8" fmla="*/ 0 w 14"/>
                <a:gd name="T9" fmla="*/ 7 h 7"/>
                <a:gd name="T10" fmla="*/ 0 w 14"/>
                <a:gd name="T11" fmla="*/ 6 h 7"/>
                <a:gd name="T12" fmla="*/ 1 w 14"/>
                <a:gd name="T13" fmla="*/ 3 h 7"/>
                <a:gd name="T14" fmla="*/ 9 w 14"/>
                <a:gd name="T15" fmla="*/ 2 h 7"/>
                <a:gd name="T16" fmla="*/ 14 w 1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7" y="6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3"/>
                    <a:pt x="6" y="2"/>
                    <a:pt x="9" y="2"/>
                  </a:cubicBezTo>
                  <a:cubicBezTo>
                    <a:pt x="11" y="1"/>
                    <a:pt x="12" y="1"/>
                    <a:pt x="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1984" y="2682"/>
              <a:ext cx="57" cy="4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4 h 10"/>
                <a:gd name="T4" fmla="*/ 4 w 14"/>
                <a:gd name="T5" fmla="*/ 10 h 10"/>
                <a:gd name="T6" fmla="*/ 0 w 14"/>
                <a:gd name="T7" fmla="*/ 10 h 10"/>
                <a:gd name="T8" fmla="*/ 3 w 14"/>
                <a:gd name="T9" fmla="*/ 4 h 10"/>
                <a:gd name="T10" fmla="*/ 14 w 14"/>
                <a:gd name="T11" fmla="*/ 0 h 10"/>
                <a:gd name="T12" fmla="*/ 14 w 14"/>
                <a:gd name="T13" fmla="*/ 0 h 10"/>
                <a:gd name="T14" fmla="*/ 14 w 1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14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4"/>
                    <a:pt x="5" y="7"/>
                    <a:pt x="4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1"/>
                    <a:pt x="9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892" y="2275"/>
              <a:ext cx="141" cy="65"/>
            </a:xfrm>
            <a:custGeom>
              <a:avLst/>
              <a:gdLst>
                <a:gd name="T0" fmla="*/ 35 w 35"/>
                <a:gd name="T1" fmla="*/ 1 h 16"/>
                <a:gd name="T2" fmla="*/ 34 w 35"/>
                <a:gd name="T3" fmla="*/ 3 h 16"/>
                <a:gd name="T4" fmla="*/ 28 w 35"/>
                <a:gd name="T5" fmla="*/ 9 h 16"/>
                <a:gd name="T6" fmla="*/ 14 w 35"/>
                <a:gd name="T7" fmla="*/ 16 h 16"/>
                <a:gd name="T8" fmla="*/ 14 w 35"/>
                <a:gd name="T9" fmla="*/ 16 h 16"/>
                <a:gd name="T10" fmla="*/ 6 w 35"/>
                <a:gd name="T11" fmla="*/ 13 h 16"/>
                <a:gd name="T12" fmla="*/ 0 w 35"/>
                <a:gd name="T13" fmla="*/ 7 h 16"/>
                <a:gd name="T14" fmla="*/ 1 w 35"/>
                <a:gd name="T15" fmla="*/ 7 h 16"/>
                <a:gd name="T16" fmla="*/ 2 w 35"/>
                <a:gd name="T17" fmla="*/ 5 h 16"/>
                <a:gd name="T18" fmla="*/ 2 w 35"/>
                <a:gd name="T19" fmla="*/ 5 h 16"/>
                <a:gd name="T20" fmla="*/ 2 w 35"/>
                <a:gd name="T21" fmla="*/ 4 h 16"/>
                <a:gd name="T22" fmla="*/ 14 w 35"/>
                <a:gd name="T23" fmla="*/ 12 h 16"/>
                <a:gd name="T24" fmla="*/ 14 w 35"/>
                <a:gd name="T25" fmla="*/ 12 h 16"/>
                <a:gd name="T26" fmla="*/ 26 w 35"/>
                <a:gd name="T27" fmla="*/ 6 h 16"/>
                <a:gd name="T28" fmla="*/ 31 w 35"/>
                <a:gd name="T29" fmla="*/ 0 h 16"/>
                <a:gd name="T30" fmla="*/ 33 w 35"/>
                <a:gd name="T31" fmla="*/ 0 h 16"/>
                <a:gd name="T32" fmla="*/ 34 w 35"/>
                <a:gd name="T33" fmla="*/ 0 h 16"/>
                <a:gd name="T34" fmla="*/ 35 w 35"/>
                <a:gd name="T3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6">
                  <a:moveTo>
                    <a:pt x="35" y="1"/>
                  </a:moveTo>
                  <a:cubicBezTo>
                    <a:pt x="35" y="2"/>
                    <a:pt x="35" y="2"/>
                    <a:pt x="34" y="3"/>
                  </a:cubicBezTo>
                  <a:cubicBezTo>
                    <a:pt x="34" y="3"/>
                    <a:pt x="32" y="6"/>
                    <a:pt x="28" y="9"/>
                  </a:cubicBezTo>
                  <a:cubicBezTo>
                    <a:pt x="25" y="12"/>
                    <a:pt x="20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9" y="15"/>
                    <a:pt x="6" y="13"/>
                  </a:cubicBezTo>
                  <a:cubicBezTo>
                    <a:pt x="4" y="12"/>
                    <a:pt x="2" y="10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0"/>
                    <a:pt x="10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12"/>
                    <a:pt x="23" y="9"/>
                    <a:pt x="26" y="6"/>
                  </a:cubicBezTo>
                  <a:cubicBezTo>
                    <a:pt x="29" y="3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5" y="1"/>
                    <a:pt x="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1980" y="2722"/>
              <a:ext cx="20" cy="16"/>
            </a:xfrm>
            <a:custGeom>
              <a:avLst/>
              <a:gdLst>
                <a:gd name="T0" fmla="*/ 5 w 5"/>
                <a:gd name="T1" fmla="*/ 0 h 4"/>
                <a:gd name="T2" fmla="*/ 4 w 5"/>
                <a:gd name="T3" fmla="*/ 3 h 4"/>
                <a:gd name="T4" fmla="*/ 4 w 5"/>
                <a:gd name="T5" fmla="*/ 4 h 4"/>
                <a:gd name="T6" fmla="*/ 0 w 5"/>
                <a:gd name="T7" fmla="*/ 4 h 4"/>
                <a:gd name="T8" fmla="*/ 0 w 5"/>
                <a:gd name="T9" fmla="*/ 3 h 4"/>
                <a:gd name="T10" fmla="*/ 1 w 5"/>
                <a:gd name="T11" fmla="*/ 0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1968" y="1861"/>
              <a:ext cx="24" cy="88"/>
            </a:xfrm>
            <a:custGeom>
              <a:avLst/>
              <a:gdLst>
                <a:gd name="T0" fmla="*/ 6 w 6"/>
                <a:gd name="T1" fmla="*/ 16 h 22"/>
                <a:gd name="T2" fmla="*/ 6 w 6"/>
                <a:gd name="T3" fmla="*/ 16 h 22"/>
                <a:gd name="T4" fmla="*/ 6 w 6"/>
                <a:gd name="T5" fmla="*/ 20 h 22"/>
                <a:gd name="T6" fmla="*/ 4 w 6"/>
                <a:gd name="T7" fmla="*/ 22 h 22"/>
                <a:gd name="T8" fmla="*/ 4 w 6"/>
                <a:gd name="T9" fmla="*/ 22 h 22"/>
                <a:gd name="T10" fmla="*/ 2 w 6"/>
                <a:gd name="T11" fmla="*/ 20 h 22"/>
                <a:gd name="T12" fmla="*/ 2 w 6"/>
                <a:gd name="T13" fmla="*/ 16 h 22"/>
                <a:gd name="T14" fmla="*/ 0 w 6"/>
                <a:gd name="T15" fmla="*/ 0 h 22"/>
                <a:gd name="T16" fmla="*/ 4 w 6"/>
                <a:gd name="T17" fmla="*/ 1 h 22"/>
                <a:gd name="T18" fmla="*/ 6 w 6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2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20"/>
                    <a:pt x="2" y="18"/>
                    <a:pt x="2" y="16"/>
                  </a:cubicBezTo>
                  <a:cubicBezTo>
                    <a:pt x="2" y="12"/>
                    <a:pt x="2" y="6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6"/>
                    <a:pt x="6" y="12"/>
                    <a:pt x="6" y="1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912" y="2722"/>
              <a:ext cx="72" cy="16"/>
            </a:xfrm>
            <a:custGeom>
              <a:avLst/>
              <a:gdLst>
                <a:gd name="T0" fmla="*/ 18 w 18"/>
                <a:gd name="T1" fmla="*/ 0 h 4"/>
                <a:gd name="T2" fmla="*/ 17 w 18"/>
                <a:gd name="T3" fmla="*/ 3 h 4"/>
                <a:gd name="T4" fmla="*/ 17 w 18"/>
                <a:gd name="T5" fmla="*/ 4 h 4"/>
                <a:gd name="T6" fmla="*/ 11 w 18"/>
                <a:gd name="T7" fmla="*/ 4 h 4"/>
                <a:gd name="T8" fmla="*/ 0 w 18"/>
                <a:gd name="T9" fmla="*/ 4 h 4"/>
                <a:gd name="T10" fmla="*/ 0 w 18"/>
                <a:gd name="T11" fmla="*/ 0 h 4"/>
                <a:gd name="T12" fmla="*/ 11 w 18"/>
                <a:gd name="T13" fmla="*/ 0 h 4"/>
                <a:gd name="T14" fmla="*/ 18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5" y="4"/>
                    <a:pt x="13" y="4"/>
                    <a:pt x="11" y="4"/>
                  </a:cubicBezTo>
                  <a:cubicBezTo>
                    <a:pt x="7" y="4"/>
                    <a:pt x="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7"/>
            <p:cNvSpPr/>
            <p:nvPr/>
          </p:nvSpPr>
          <p:spPr bwMode="auto">
            <a:xfrm>
              <a:off x="1960" y="1845"/>
              <a:ext cx="24" cy="20"/>
            </a:xfrm>
            <a:custGeom>
              <a:avLst/>
              <a:gdLst>
                <a:gd name="T0" fmla="*/ 5 w 6"/>
                <a:gd name="T1" fmla="*/ 1 h 5"/>
                <a:gd name="T2" fmla="*/ 6 w 6"/>
                <a:gd name="T3" fmla="*/ 5 h 5"/>
                <a:gd name="T4" fmla="*/ 2 w 6"/>
                <a:gd name="T5" fmla="*/ 4 h 5"/>
                <a:gd name="T6" fmla="*/ 0 w 6"/>
                <a:gd name="T7" fmla="*/ 0 h 5"/>
                <a:gd name="T8" fmla="*/ 5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2"/>
                    <a:pt x="6" y="3"/>
                    <a:pt x="6" y="5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8"/>
            <p:cNvSpPr/>
            <p:nvPr/>
          </p:nvSpPr>
          <p:spPr bwMode="auto">
            <a:xfrm>
              <a:off x="1863" y="1764"/>
              <a:ext cx="117" cy="85"/>
            </a:xfrm>
            <a:custGeom>
              <a:avLst/>
              <a:gdLst>
                <a:gd name="T0" fmla="*/ 29 w 29"/>
                <a:gd name="T1" fmla="*/ 21 h 21"/>
                <a:gd name="T2" fmla="*/ 24 w 29"/>
                <a:gd name="T3" fmla="*/ 20 h 21"/>
                <a:gd name="T4" fmla="*/ 24 w 29"/>
                <a:gd name="T5" fmla="*/ 19 h 21"/>
                <a:gd name="T6" fmla="*/ 2 w 29"/>
                <a:gd name="T7" fmla="*/ 4 h 21"/>
                <a:gd name="T8" fmla="*/ 0 w 29"/>
                <a:gd name="T9" fmla="*/ 2 h 21"/>
                <a:gd name="T10" fmla="*/ 0 w 29"/>
                <a:gd name="T11" fmla="*/ 2 h 21"/>
                <a:gd name="T12" fmla="*/ 2 w 29"/>
                <a:gd name="T13" fmla="*/ 0 h 21"/>
                <a:gd name="T14" fmla="*/ 2 w 29"/>
                <a:gd name="T15" fmla="*/ 0 h 21"/>
                <a:gd name="T16" fmla="*/ 29 w 2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">
                  <a:moveTo>
                    <a:pt x="29" y="21"/>
                  </a:moveTo>
                  <a:cubicBezTo>
                    <a:pt x="27" y="20"/>
                    <a:pt x="26" y="20"/>
                    <a:pt x="24" y="20"/>
                  </a:cubicBezTo>
                  <a:cubicBezTo>
                    <a:pt x="24" y="20"/>
                    <a:pt x="24" y="19"/>
                    <a:pt x="24" y="19"/>
                  </a:cubicBezTo>
                  <a:cubicBezTo>
                    <a:pt x="20" y="12"/>
                    <a:pt x="1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" y="2"/>
                    <a:pt x="25" y="11"/>
                    <a:pt x="29" y="2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9"/>
            <p:cNvSpPr/>
            <p:nvPr/>
          </p:nvSpPr>
          <p:spPr bwMode="auto">
            <a:xfrm>
              <a:off x="1932" y="1857"/>
              <a:ext cx="36" cy="80"/>
            </a:xfrm>
            <a:custGeom>
              <a:avLst/>
              <a:gdLst>
                <a:gd name="T0" fmla="*/ 9 w 9"/>
                <a:gd name="T1" fmla="*/ 18 h 20"/>
                <a:gd name="T2" fmla="*/ 9 w 9"/>
                <a:gd name="T3" fmla="*/ 18 h 20"/>
                <a:gd name="T4" fmla="*/ 8 w 9"/>
                <a:gd name="T5" fmla="*/ 20 h 20"/>
                <a:gd name="T6" fmla="*/ 7 w 9"/>
                <a:gd name="T7" fmla="*/ 20 h 20"/>
                <a:gd name="T8" fmla="*/ 5 w 9"/>
                <a:gd name="T9" fmla="*/ 18 h 20"/>
                <a:gd name="T10" fmla="*/ 3 w 9"/>
                <a:gd name="T11" fmla="*/ 7 h 20"/>
                <a:gd name="T12" fmla="*/ 0 w 9"/>
                <a:gd name="T13" fmla="*/ 0 h 20"/>
                <a:gd name="T14" fmla="*/ 5 w 9"/>
                <a:gd name="T15" fmla="*/ 0 h 20"/>
                <a:gd name="T16" fmla="*/ 7 w 9"/>
                <a:gd name="T17" fmla="*/ 6 h 20"/>
                <a:gd name="T18" fmla="*/ 9 w 9"/>
                <a:gd name="T19" fmla="*/ 14 h 20"/>
                <a:gd name="T20" fmla="*/ 9 w 9"/>
                <a:gd name="T2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5" y="18"/>
                    <a:pt x="5" y="13"/>
                    <a:pt x="3" y="7"/>
                  </a:cubicBezTo>
                  <a:cubicBezTo>
                    <a:pt x="2" y="4"/>
                    <a:pt x="2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ubicBezTo>
                    <a:pt x="8" y="9"/>
                    <a:pt x="8" y="12"/>
                    <a:pt x="9" y="14"/>
                  </a:cubicBezTo>
                  <a:cubicBezTo>
                    <a:pt x="9" y="16"/>
                    <a:pt x="9" y="18"/>
                    <a:pt x="9" y="1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30"/>
            <p:cNvSpPr/>
            <p:nvPr/>
          </p:nvSpPr>
          <p:spPr bwMode="auto">
            <a:xfrm>
              <a:off x="1855" y="2146"/>
              <a:ext cx="125" cy="61"/>
            </a:xfrm>
            <a:custGeom>
              <a:avLst/>
              <a:gdLst>
                <a:gd name="T0" fmla="*/ 24 w 31"/>
                <a:gd name="T1" fmla="*/ 2 h 15"/>
                <a:gd name="T2" fmla="*/ 24 w 31"/>
                <a:gd name="T3" fmla="*/ 2 h 15"/>
                <a:gd name="T4" fmla="*/ 31 w 31"/>
                <a:gd name="T5" fmla="*/ 9 h 15"/>
                <a:gd name="T6" fmla="*/ 27 w 31"/>
                <a:gd name="T7" fmla="*/ 14 h 15"/>
                <a:gd name="T8" fmla="*/ 19 w 31"/>
                <a:gd name="T9" fmla="*/ 15 h 15"/>
                <a:gd name="T10" fmla="*/ 15 w 31"/>
                <a:gd name="T11" fmla="*/ 15 h 15"/>
                <a:gd name="T12" fmla="*/ 16 w 31"/>
                <a:gd name="T13" fmla="*/ 13 h 15"/>
                <a:gd name="T14" fmla="*/ 16 w 31"/>
                <a:gd name="T15" fmla="*/ 13 h 15"/>
                <a:gd name="T16" fmla="*/ 14 w 31"/>
                <a:gd name="T17" fmla="*/ 11 h 15"/>
                <a:gd name="T18" fmla="*/ 19 w 31"/>
                <a:gd name="T19" fmla="*/ 11 h 15"/>
                <a:gd name="T20" fmla="*/ 25 w 31"/>
                <a:gd name="T21" fmla="*/ 10 h 15"/>
                <a:gd name="T22" fmla="*/ 27 w 31"/>
                <a:gd name="T23" fmla="*/ 9 h 15"/>
                <a:gd name="T24" fmla="*/ 27 w 31"/>
                <a:gd name="T25" fmla="*/ 8 h 15"/>
                <a:gd name="T26" fmla="*/ 23 w 31"/>
                <a:gd name="T27" fmla="*/ 6 h 15"/>
                <a:gd name="T28" fmla="*/ 12 w 31"/>
                <a:gd name="T29" fmla="*/ 4 h 15"/>
                <a:gd name="T30" fmla="*/ 5 w 31"/>
                <a:gd name="T31" fmla="*/ 6 h 15"/>
                <a:gd name="T32" fmla="*/ 4 w 31"/>
                <a:gd name="T33" fmla="*/ 7 h 15"/>
                <a:gd name="T34" fmla="*/ 5 w 31"/>
                <a:gd name="T35" fmla="*/ 8 h 15"/>
                <a:gd name="T36" fmla="*/ 9 w 31"/>
                <a:gd name="T37" fmla="*/ 10 h 15"/>
                <a:gd name="T38" fmla="*/ 14 w 31"/>
                <a:gd name="T39" fmla="*/ 11 h 15"/>
                <a:gd name="T40" fmla="*/ 12 w 31"/>
                <a:gd name="T41" fmla="*/ 12 h 15"/>
                <a:gd name="T42" fmla="*/ 12 w 31"/>
                <a:gd name="T43" fmla="*/ 14 h 15"/>
                <a:gd name="T44" fmla="*/ 9 w 31"/>
                <a:gd name="T45" fmla="*/ 14 h 15"/>
                <a:gd name="T46" fmla="*/ 0 w 31"/>
                <a:gd name="T47" fmla="*/ 7 h 15"/>
                <a:gd name="T48" fmla="*/ 4 w 31"/>
                <a:gd name="T49" fmla="*/ 2 h 15"/>
                <a:gd name="T50" fmla="*/ 12 w 31"/>
                <a:gd name="T51" fmla="*/ 0 h 15"/>
                <a:gd name="T52" fmla="*/ 24 w 31"/>
                <a:gd name="T5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15"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8" y="5"/>
                    <a:pt x="31" y="6"/>
                    <a:pt x="31" y="9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5" y="15"/>
                    <a:pt x="22" y="15"/>
                    <a:pt x="19" y="15"/>
                  </a:cubicBezTo>
                  <a:cubicBezTo>
                    <a:pt x="18" y="15"/>
                    <a:pt x="17" y="15"/>
                    <a:pt x="15" y="1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5" y="11"/>
                    <a:pt x="14" y="11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21" y="11"/>
                    <a:pt x="23" y="11"/>
                    <a:pt x="25" y="10"/>
                  </a:cubicBezTo>
                  <a:cubicBezTo>
                    <a:pt x="26" y="10"/>
                    <a:pt x="27" y="9"/>
                    <a:pt x="27" y="9"/>
                  </a:cubicBezTo>
                  <a:cubicBezTo>
                    <a:pt x="27" y="9"/>
                    <a:pt x="27" y="9"/>
                    <a:pt x="27" y="8"/>
                  </a:cubicBezTo>
                  <a:cubicBezTo>
                    <a:pt x="26" y="8"/>
                    <a:pt x="25" y="7"/>
                    <a:pt x="23" y="6"/>
                  </a:cubicBezTo>
                  <a:cubicBezTo>
                    <a:pt x="19" y="5"/>
                    <a:pt x="15" y="4"/>
                    <a:pt x="12" y="4"/>
                  </a:cubicBezTo>
                  <a:cubicBezTo>
                    <a:pt x="9" y="4"/>
                    <a:pt x="7" y="5"/>
                    <a:pt x="5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9"/>
                    <a:pt x="7" y="10"/>
                    <a:pt x="9" y="10"/>
                  </a:cubicBezTo>
                  <a:cubicBezTo>
                    <a:pt x="11" y="10"/>
                    <a:pt x="12" y="11"/>
                    <a:pt x="14" y="11"/>
                  </a:cubicBezTo>
                  <a:cubicBezTo>
                    <a:pt x="13" y="11"/>
                    <a:pt x="12" y="11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6" y="0"/>
                    <a:pt x="20" y="1"/>
                    <a:pt x="24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31"/>
            <p:cNvSpPr/>
            <p:nvPr/>
          </p:nvSpPr>
          <p:spPr bwMode="auto">
            <a:xfrm>
              <a:off x="1944" y="1841"/>
              <a:ext cx="24" cy="20"/>
            </a:xfrm>
            <a:custGeom>
              <a:avLst/>
              <a:gdLst>
                <a:gd name="T0" fmla="*/ 4 w 6"/>
                <a:gd name="T1" fmla="*/ 1 h 5"/>
                <a:gd name="T2" fmla="*/ 6 w 6"/>
                <a:gd name="T3" fmla="*/ 5 h 5"/>
                <a:gd name="T4" fmla="*/ 2 w 6"/>
                <a:gd name="T5" fmla="*/ 4 h 5"/>
                <a:gd name="T6" fmla="*/ 0 w 6"/>
                <a:gd name="T7" fmla="*/ 1 h 5"/>
                <a:gd name="T8" fmla="*/ 0 w 6"/>
                <a:gd name="T9" fmla="*/ 0 h 5"/>
                <a:gd name="T10" fmla="*/ 4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5" y="2"/>
                    <a:pt x="5" y="3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32"/>
            <p:cNvSpPr/>
            <p:nvPr/>
          </p:nvSpPr>
          <p:spPr bwMode="auto">
            <a:xfrm>
              <a:off x="1924" y="1841"/>
              <a:ext cx="28" cy="16"/>
            </a:xfrm>
            <a:custGeom>
              <a:avLst/>
              <a:gdLst>
                <a:gd name="T0" fmla="*/ 5 w 7"/>
                <a:gd name="T1" fmla="*/ 1 h 4"/>
                <a:gd name="T2" fmla="*/ 7 w 7"/>
                <a:gd name="T3" fmla="*/ 4 h 4"/>
                <a:gd name="T4" fmla="*/ 2 w 7"/>
                <a:gd name="T5" fmla="*/ 4 h 4"/>
                <a:gd name="T6" fmla="*/ 2 w 7"/>
                <a:gd name="T7" fmla="*/ 3 h 4"/>
                <a:gd name="T8" fmla="*/ 0 w 7"/>
                <a:gd name="T9" fmla="*/ 0 h 4"/>
                <a:gd name="T10" fmla="*/ 5 w 7"/>
                <a:gd name="T11" fmla="*/ 0 h 4"/>
                <a:gd name="T12" fmla="*/ 5 w 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6" y="2"/>
                    <a:pt x="6" y="3"/>
                    <a:pt x="7" y="4"/>
                  </a:cubicBezTo>
                  <a:cubicBezTo>
                    <a:pt x="5" y="4"/>
                    <a:pt x="4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33"/>
            <p:cNvSpPr/>
            <p:nvPr/>
          </p:nvSpPr>
          <p:spPr bwMode="auto">
            <a:xfrm>
              <a:off x="1916" y="1841"/>
              <a:ext cx="16" cy="1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4 h 4"/>
                <a:gd name="T4" fmla="*/ 1 w 4"/>
                <a:gd name="T5" fmla="*/ 4 h 4"/>
                <a:gd name="T6" fmla="*/ 0 w 4"/>
                <a:gd name="T7" fmla="*/ 4 h 4"/>
                <a:gd name="T8" fmla="*/ 0 w 4"/>
                <a:gd name="T9" fmla="*/ 2 h 4"/>
                <a:gd name="T10" fmla="*/ 0 w 4"/>
                <a:gd name="T11" fmla="*/ 0 h 4"/>
                <a:gd name="T12" fmla="*/ 2 w 4"/>
                <a:gd name="T13" fmla="*/ 0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34"/>
            <p:cNvSpPr/>
            <p:nvPr/>
          </p:nvSpPr>
          <p:spPr bwMode="auto">
            <a:xfrm>
              <a:off x="1908" y="1816"/>
              <a:ext cx="36" cy="25"/>
            </a:xfrm>
            <a:custGeom>
              <a:avLst/>
              <a:gdLst>
                <a:gd name="T0" fmla="*/ 9 w 9"/>
                <a:gd name="T1" fmla="*/ 6 h 6"/>
                <a:gd name="T2" fmla="*/ 4 w 9"/>
                <a:gd name="T3" fmla="*/ 6 h 6"/>
                <a:gd name="T4" fmla="*/ 2 w 9"/>
                <a:gd name="T5" fmla="*/ 4 h 6"/>
                <a:gd name="T6" fmla="*/ 0 w 9"/>
                <a:gd name="T7" fmla="*/ 2 h 6"/>
                <a:gd name="T8" fmla="*/ 1 w 9"/>
                <a:gd name="T9" fmla="*/ 2 h 6"/>
                <a:gd name="T10" fmla="*/ 2 w 9"/>
                <a:gd name="T11" fmla="*/ 0 h 6"/>
                <a:gd name="T12" fmla="*/ 3 w 9"/>
                <a:gd name="T13" fmla="*/ 1 h 6"/>
                <a:gd name="T14" fmla="*/ 9 w 9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7" y="6"/>
                    <a:pt x="6" y="6"/>
                    <a:pt x="4" y="6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6" y="2"/>
                    <a:pt x="7" y="4"/>
                    <a:pt x="9" y="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35"/>
            <p:cNvSpPr/>
            <p:nvPr/>
          </p:nvSpPr>
          <p:spPr bwMode="auto">
            <a:xfrm>
              <a:off x="1904" y="2191"/>
              <a:ext cx="16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36"/>
            <p:cNvSpPr/>
            <p:nvPr/>
          </p:nvSpPr>
          <p:spPr bwMode="auto">
            <a:xfrm>
              <a:off x="1887" y="2203"/>
              <a:ext cx="29" cy="92"/>
            </a:xfrm>
            <a:custGeom>
              <a:avLst/>
              <a:gdLst>
                <a:gd name="T0" fmla="*/ 7 w 7"/>
                <a:gd name="T1" fmla="*/ 1 h 23"/>
                <a:gd name="T2" fmla="*/ 3 w 7"/>
                <a:gd name="T3" fmla="*/ 22 h 23"/>
                <a:gd name="T4" fmla="*/ 3 w 7"/>
                <a:gd name="T5" fmla="*/ 23 h 23"/>
                <a:gd name="T6" fmla="*/ 3 w 7"/>
                <a:gd name="T7" fmla="*/ 22 h 23"/>
                <a:gd name="T8" fmla="*/ 1 w 7"/>
                <a:gd name="T9" fmla="*/ 21 h 23"/>
                <a:gd name="T10" fmla="*/ 0 w 7"/>
                <a:gd name="T11" fmla="*/ 21 h 23"/>
                <a:gd name="T12" fmla="*/ 0 w 7"/>
                <a:gd name="T13" fmla="*/ 22 h 23"/>
                <a:gd name="T14" fmla="*/ 4 w 7"/>
                <a:gd name="T15" fmla="*/ 0 h 23"/>
                <a:gd name="T16" fmla="*/ 7 w 7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3">
                  <a:moveTo>
                    <a:pt x="7" y="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2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37"/>
            <p:cNvSpPr/>
            <p:nvPr/>
          </p:nvSpPr>
          <p:spPr bwMode="auto">
            <a:xfrm>
              <a:off x="1775" y="1841"/>
              <a:ext cx="141" cy="32"/>
            </a:xfrm>
            <a:custGeom>
              <a:avLst/>
              <a:gdLst>
                <a:gd name="T0" fmla="*/ 35 w 35"/>
                <a:gd name="T1" fmla="*/ 2 h 8"/>
                <a:gd name="T2" fmla="*/ 35 w 35"/>
                <a:gd name="T3" fmla="*/ 4 h 8"/>
                <a:gd name="T4" fmla="*/ 0 w 35"/>
                <a:gd name="T5" fmla="*/ 8 h 8"/>
                <a:gd name="T6" fmla="*/ 0 w 35"/>
                <a:gd name="T7" fmla="*/ 8 h 8"/>
                <a:gd name="T8" fmla="*/ 1 w 35"/>
                <a:gd name="T9" fmla="*/ 6 h 8"/>
                <a:gd name="T10" fmla="*/ 1 w 35"/>
                <a:gd name="T11" fmla="*/ 5 h 8"/>
                <a:gd name="T12" fmla="*/ 1 w 35"/>
                <a:gd name="T13" fmla="*/ 4 h 8"/>
                <a:gd name="T14" fmla="*/ 35 w 35"/>
                <a:gd name="T15" fmla="*/ 0 h 8"/>
                <a:gd name="T16" fmla="*/ 35 w 3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">
                  <a:moveTo>
                    <a:pt x="35" y="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2" y="4"/>
                    <a:pt x="1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1" y="1"/>
                    <a:pt x="22" y="0"/>
                    <a:pt x="35" y="0"/>
                  </a:cubicBezTo>
                  <a:lnTo>
                    <a:pt x="35" y="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38"/>
            <p:cNvSpPr/>
            <p:nvPr/>
          </p:nvSpPr>
          <p:spPr bwMode="auto">
            <a:xfrm>
              <a:off x="1883" y="2682"/>
              <a:ext cx="29" cy="40"/>
            </a:xfrm>
            <a:custGeom>
              <a:avLst/>
              <a:gdLst>
                <a:gd name="T0" fmla="*/ 7 w 7"/>
                <a:gd name="T1" fmla="*/ 8 h 10"/>
                <a:gd name="T2" fmla="*/ 7 w 7"/>
                <a:gd name="T3" fmla="*/ 10 h 10"/>
                <a:gd name="T4" fmla="*/ 4 w 7"/>
                <a:gd name="T5" fmla="*/ 9 h 10"/>
                <a:gd name="T6" fmla="*/ 4 w 7"/>
                <a:gd name="T7" fmla="*/ 8 h 10"/>
                <a:gd name="T8" fmla="*/ 0 w 7"/>
                <a:gd name="T9" fmla="*/ 4 h 10"/>
                <a:gd name="T10" fmla="*/ 0 w 7"/>
                <a:gd name="T11" fmla="*/ 2 h 10"/>
                <a:gd name="T12" fmla="*/ 0 w 7"/>
                <a:gd name="T13" fmla="*/ 0 h 10"/>
                <a:gd name="T14" fmla="*/ 6 w 7"/>
                <a:gd name="T15" fmla="*/ 3 h 10"/>
                <a:gd name="T16" fmla="*/ 7 w 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7" y="8"/>
                  </a:moveTo>
                  <a:cubicBezTo>
                    <a:pt x="7" y="9"/>
                    <a:pt x="7" y="9"/>
                    <a:pt x="7" y="10"/>
                  </a:cubicBezTo>
                  <a:cubicBezTo>
                    <a:pt x="6" y="10"/>
                    <a:pt x="5" y="10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39"/>
            <p:cNvSpPr/>
            <p:nvPr/>
          </p:nvSpPr>
          <p:spPr bwMode="auto">
            <a:xfrm>
              <a:off x="1896" y="2718"/>
              <a:ext cx="16" cy="20"/>
            </a:xfrm>
            <a:custGeom>
              <a:avLst/>
              <a:gdLst>
                <a:gd name="T0" fmla="*/ 4 w 4"/>
                <a:gd name="T1" fmla="*/ 1 h 5"/>
                <a:gd name="T2" fmla="*/ 4 w 4"/>
                <a:gd name="T3" fmla="*/ 5 h 5"/>
                <a:gd name="T4" fmla="*/ 0 w 4"/>
                <a:gd name="T5" fmla="*/ 4 h 5"/>
                <a:gd name="T6" fmla="*/ 1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4" y="5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40"/>
            <p:cNvSpPr/>
            <p:nvPr/>
          </p:nvSpPr>
          <p:spPr bwMode="auto">
            <a:xfrm>
              <a:off x="1827" y="2722"/>
              <a:ext cx="85" cy="52"/>
            </a:xfrm>
            <a:custGeom>
              <a:avLst/>
              <a:gdLst>
                <a:gd name="T0" fmla="*/ 21 w 21"/>
                <a:gd name="T1" fmla="*/ 4 h 13"/>
                <a:gd name="T2" fmla="*/ 18 w 21"/>
                <a:gd name="T3" fmla="*/ 8 h 13"/>
                <a:gd name="T4" fmla="*/ 9 w 21"/>
                <a:gd name="T5" fmla="*/ 13 h 13"/>
                <a:gd name="T6" fmla="*/ 2 w 21"/>
                <a:gd name="T7" fmla="*/ 10 h 13"/>
                <a:gd name="T8" fmla="*/ 0 w 21"/>
                <a:gd name="T9" fmla="*/ 3 h 13"/>
                <a:gd name="T10" fmla="*/ 0 w 21"/>
                <a:gd name="T11" fmla="*/ 0 h 13"/>
                <a:gd name="T12" fmla="*/ 4 w 21"/>
                <a:gd name="T13" fmla="*/ 1 h 13"/>
                <a:gd name="T14" fmla="*/ 3 w 21"/>
                <a:gd name="T15" fmla="*/ 3 h 13"/>
                <a:gd name="T16" fmla="*/ 9 w 21"/>
                <a:gd name="T17" fmla="*/ 9 h 13"/>
                <a:gd name="T18" fmla="*/ 15 w 21"/>
                <a:gd name="T19" fmla="*/ 6 h 13"/>
                <a:gd name="T20" fmla="*/ 17 w 21"/>
                <a:gd name="T21" fmla="*/ 3 h 13"/>
                <a:gd name="T22" fmla="*/ 21 w 21"/>
                <a:gd name="T2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21" y="4"/>
                  </a:moveTo>
                  <a:cubicBezTo>
                    <a:pt x="20" y="5"/>
                    <a:pt x="19" y="7"/>
                    <a:pt x="18" y="8"/>
                  </a:cubicBezTo>
                  <a:cubicBezTo>
                    <a:pt x="16" y="11"/>
                    <a:pt x="13" y="13"/>
                    <a:pt x="9" y="13"/>
                  </a:cubicBezTo>
                  <a:cubicBezTo>
                    <a:pt x="6" y="13"/>
                    <a:pt x="4" y="12"/>
                    <a:pt x="2" y="10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4" y="7"/>
                    <a:pt x="5" y="9"/>
                    <a:pt x="9" y="9"/>
                  </a:cubicBezTo>
                  <a:cubicBezTo>
                    <a:pt x="12" y="9"/>
                    <a:pt x="14" y="8"/>
                    <a:pt x="15" y="6"/>
                  </a:cubicBezTo>
                  <a:cubicBezTo>
                    <a:pt x="16" y="5"/>
                    <a:pt x="16" y="4"/>
                    <a:pt x="17" y="3"/>
                  </a:cubicBezTo>
                  <a:cubicBezTo>
                    <a:pt x="18" y="3"/>
                    <a:pt x="19" y="3"/>
                    <a:pt x="21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41"/>
            <p:cNvSpPr/>
            <p:nvPr/>
          </p:nvSpPr>
          <p:spPr bwMode="auto">
            <a:xfrm>
              <a:off x="1883" y="2287"/>
              <a:ext cx="17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2 w 4"/>
                <a:gd name="T7" fmla="*/ 4 h 4"/>
                <a:gd name="T8" fmla="*/ 1 w 4"/>
                <a:gd name="T9" fmla="*/ 3 h 4"/>
                <a:gd name="T10" fmla="*/ 0 w 4"/>
                <a:gd name="T11" fmla="*/ 2 h 4"/>
                <a:gd name="T12" fmla="*/ 1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4 w 4"/>
                <a:gd name="T19" fmla="*/ 1 h 4"/>
                <a:gd name="T20" fmla="*/ 4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42"/>
            <p:cNvSpPr/>
            <p:nvPr/>
          </p:nvSpPr>
          <p:spPr bwMode="auto">
            <a:xfrm>
              <a:off x="1843" y="2710"/>
              <a:ext cx="57" cy="24"/>
            </a:xfrm>
            <a:custGeom>
              <a:avLst/>
              <a:gdLst>
                <a:gd name="T0" fmla="*/ 14 w 14"/>
                <a:gd name="T1" fmla="*/ 2 h 6"/>
                <a:gd name="T2" fmla="*/ 13 w 14"/>
                <a:gd name="T3" fmla="*/ 6 h 6"/>
                <a:gd name="T4" fmla="*/ 0 w 14"/>
                <a:gd name="T5" fmla="*/ 4 h 6"/>
                <a:gd name="T6" fmla="*/ 1 w 14"/>
                <a:gd name="T7" fmla="*/ 0 h 6"/>
                <a:gd name="T8" fmla="*/ 14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cubicBezTo>
                    <a:pt x="13" y="4"/>
                    <a:pt x="13" y="5"/>
                    <a:pt x="13" y="6"/>
                  </a:cubicBezTo>
                  <a:cubicBezTo>
                    <a:pt x="8" y="6"/>
                    <a:pt x="4" y="5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5" y="1"/>
                    <a:pt x="9" y="2"/>
                    <a:pt x="14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43"/>
            <p:cNvSpPr/>
            <p:nvPr/>
          </p:nvSpPr>
          <p:spPr bwMode="auto">
            <a:xfrm>
              <a:off x="1758" y="2243"/>
              <a:ext cx="134" cy="72"/>
            </a:xfrm>
            <a:custGeom>
              <a:avLst/>
              <a:gdLst>
                <a:gd name="T0" fmla="*/ 32 w 33"/>
                <a:gd name="T1" fmla="*/ 14 h 18"/>
                <a:gd name="T2" fmla="*/ 33 w 33"/>
                <a:gd name="T3" fmla="*/ 15 h 18"/>
                <a:gd name="T4" fmla="*/ 30 w 33"/>
                <a:gd name="T5" fmla="*/ 16 h 18"/>
                <a:gd name="T6" fmla="*/ 20 w 33"/>
                <a:gd name="T7" fmla="*/ 18 h 18"/>
                <a:gd name="T8" fmla="*/ 19 w 33"/>
                <a:gd name="T9" fmla="*/ 18 h 18"/>
                <a:gd name="T10" fmla="*/ 8 w 33"/>
                <a:gd name="T11" fmla="*/ 15 h 18"/>
                <a:gd name="T12" fmla="*/ 0 w 33"/>
                <a:gd name="T13" fmla="*/ 3 h 18"/>
                <a:gd name="T14" fmla="*/ 1 w 33"/>
                <a:gd name="T15" fmla="*/ 1 h 18"/>
                <a:gd name="T16" fmla="*/ 2 w 33"/>
                <a:gd name="T17" fmla="*/ 0 h 18"/>
                <a:gd name="T18" fmla="*/ 4 w 33"/>
                <a:gd name="T19" fmla="*/ 2 h 18"/>
                <a:gd name="T20" fmla="*/ 11 w 33"/>
                <a:gd name="T21" fmla="*/ 12 h 18"/>
                <a:gd name="T22" fmla="*/ 20 w 33"/>
                <a:gd name="T23" fmla="*/ 14 h 18"/>
                <a:gd name="T24" fmla="*/ 20 w 33"/>
                <a:gd name="T25" fmla="*/ 14 h 18"/>
                <a:gd name="T26" fmla="*/ 32 w 33"/>
                <a:gd name="T27" fmla="*/ 12 h 18"/>
                <a:gd name="T28" fmla="*/ 31 w 33"/>
                <a:gd name="T29" fmla="*/ 13 h 18"/>
                <a:gd name="T30" fmla="*/ 32 w 33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8">
                  <a:moveTo>
                    <a:pt x="32" y="14"/>
                  </a:moveTo>
                  <a:cubicBezTo>
                    <a:pt x="32" y="14"/>
                    <a:pt x="32" y="15"/>
                    <a:pt x="33" y="15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7" y="17"/>
                    <a:pt x="24" y="18"/>
                    <a:pt x="20" y="18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16" y="18"/>
                    <a:pt x="12" y="17"/>
                    <a:pt x="8" y="15"/>
                  </a:cubicBezTo>
                  <a:cubicBezTo>
                    <a:pt x="5" y="12"/>
                    <a:pt x="2" y="9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5" y="7"/>
                    <a:pt x="8" y="10"/>
                    <a:pt x="11" y="12"/>
                  </a:cubicBezTo>
                  <a:cubicBezTo>
                    <a:pt x="13" y="13"/>
                    <a:pt x="17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5" y="14"/>
                    <a:pt x="30" y="12"/>
                    <a:pt x="32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4"/>
                    <a:pt x="32" y="1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44"/>
            <p:cNvSpPr/>
            <p:nvPr/>
          </p:nvSpPr>
          <p:spPr bwMode="auto">
            <a:xfrm>
              <a:off x="1835" y="2682"/>
              <a:ext cx="48" cy="28"/>
            </a:xfrm>
            <a:custGeom>
              <a:avLst/>
              <a:gdLst>
                <a:gd name="T0" fmla="*/ 12 w 12"/>
                <a:gd name="T1" fmla="*/ 2 h 7"/>
                <a:gd name="T2" fmla="*/ 12 w 12"/>
                <a:gd name="T3" fmla="*/ 4 h 7"/>
                <a:gd name="T4" fmla="*/ 3 w 12"/>
                <a:gd name="T5" fmla="*/ 7 h 7"/>
                <a:gd name="T6" fmla="*/ 0 w 12"/>
                <a:gd name="T7" fmla="*/ 6 h 7"/>
                <a:gd name="T8" fmla="*/ 1 w 12"/>
                <a:gd name="T9" fmla="*/ 4 h 7"/>
                <a:gd name="T10" fmla="*/ 12 w 12"/>
                <a:gd name="T11" fmla="*/ 0 h 7"/>
                <a:gd name="T12" fmla="*/ 12 w 12"/>
                <a:gd name="T13" fmla="*/ 0 h 7"/>
                <a:gd name="T14" fmla="*/ 12 w 12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5" y="5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4" y="1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45"/>
            <p:cNvSpPr/>
            <p:nvPr/>
          </p:nvSpPr>
          <p:spPr bwMode="auto">
            <a:xfrm>
              <a:off x="1746" y="2054"/>
              <a:ext cx="129" cy="64"/>
            </a:xfrm>
            <a:custGeom>
              <a:avLst/>
              <a:gdLst>
                <a:gd name="T0" fmla="*/ 32 w 32"/>
                <a:gd name="T1" fmla="*/ 5 h 16"/>
                <a:gd name="T2" fmla="*/ 32 w 32"/>
                <a:gd name="T3" fmla="*/ 5 h 16"/>
                <a:gd name="T4" fmla="*/ 30 w 32"/>
                <a:gd name="T5" fmla="*/ 10 h 16"/>
                <a:gd name="T6" fmla="*/ 21 w 32"/>
                <a:gd name="T7" fmla="*/ 16 h 16"/>
                <a:gd name="T8" fmla="*/ 21 w 32"/>
                <a:gd name="T9" fmla="*/ 16 h 16"/>
                <a:gd name="T10" fmla="*/ 0 w 32"/>
                <a:gd name="T11" fmla="*/ 3 h 16"/>
                <a:gd name="T12" fmla="*/ 0 w 32"/>
                <a:gd name="T13" fmla="*/ 2 h 16"/>
                <a:gd name="T14" fmla="*/ 0 w 32"/>
                <a:gd name="T15" fmla="*/ 0 h 16"/>
                <a:gd name="T16" fmla="*/ 1 w 32"/>
                <a:gd name="T17" fmla="*/ 0 h 16"/>
                <a:gd name="T18" fmla="*/ 3 w 32"/>
                <a:gd name="T19" fmla="*/ 0 h 16"/>
                <a:gd name="T20" fmla="*/ 21 w 32"/>
                <a:gd name="T21" fmla="*/ 12 h 16"/>
                <a:gd name="T22" fmla="*/ 21 w 32"/>
                <a:gd name="T23" fmla="*/ 12 h 16"/>
                <a:gd name="T24" fmla="*/ 27 w 32"/>
                <a:gd name="T25" fmla="*/ 8 h 16"/>
                <a:gd name="T26" fmla="*/ 28 w 32"/>
                <a:gd name="T27" fmla="*/ 5 h 16"/>
                <a:gd name="T28" fmla="*/ 30 w 32"/>
                <a:gd name="T29" fmla="*/ 3 h 16"/>
                <a:gd name="T30" fmla="*/ 31 w 32"/>
                <a:gd name="T31" fmla="*/ 3 h 16"/>
                <a:gd name="T32" fmla="*/ 32 w 32"/>
                <a:gd name="T3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32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8"/>
                    <a:pt x="30" y="10"/>
                  </a:cubicBezTo>
                  <a:cubicBezTo>
                    <a:pt x="29" y="13"/>
                    <a:pt x="26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6" y="16"/>
                    <a:pt x="10" y="1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2" y="9"/>
                    <a:pt x="18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6" y="10"/>
                    <a:pt x="27" y="8"/>
                  </a:cubicBezTo>
                  <a:cubicBezTo>
                    <a:pt x="28" y="7"/>
                    <a:pt x="28" y="5"/>
                    <a:pt x="28" y="5"/>
                  </a:cubicBezTo>
                  <a:cubicBezTo>
                    <a:pt x="29" y="4"/>
                    <a:pt x="29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2" y="4"/>
                    <a:pt x="32" y="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46"/>
            <p:cNvSpPr/>
            <p:nvPr/>
          </p:nvSpPr>
          <p:spPr bwMode="auto">
            <a:xfrm>
              <a:off x="1827" y="2706"/>
              <a:ext cx="20" cy="20"/>
            </a:xfrm>
            <a:custGeom>
              <a:avLst/>
              <a:gdLst>
                <a:gd name="T0" fmla="*/ 5 w 5"/>
                <a:gd name="T1" fmla="*/ 1 h 5"/>
                <a:gd name="T2" fmla="*/ 4 w 5"/>
                <a:gd name="T3" fmla="*/ 5 h 5"/>
                <a:gd name="T4" fmla="*/ 0 w 5"/>
                <a:gd name="T5" fmla="*/ 4 h 5"/>
                <a:gd name="T6" fmla="*/ 2 w 5"/>
                <a:gd name="T7" fmla="*/ 0 h 5"/>
                <a:gd name="T8" fmla="*/ 5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4" y="3"/>
                    <a:pt x="4" y="5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47"/>
            <p:cNvSpPr/>
            <p:nvPr/>
          </p:nvSpPr>
          <p:spPr bwMode="auto">
            <a:xfrm>
              <a:off x="1734" y="2629"/>
              <a:ext cx="101" cy="93"/>
            </a:xfrm>
            <a:custGeom>
              <a:avLst/>
              <a:gdLst>
                <a:gd name="T0" fmla="*/ 22 w 25"/>
                <a:gd name="T1" fmla="*/ 18 h 23"/>
                <a:gd name="T2" fmla="*/ 25 w 25"/>
                <a:gd name="T3" fmla="*/ 19 h 23"/>
                <a:gd name="T4" fmla="*/ 23 w 25"/>
                <a:gd name="T5" fmla="*/ 23 h 23"/>
                <a:gd name="T6" fmla="*/ 21 w 25"/>
                <a:gd name="T7" fmla="*/ 22 h 23"/>
                <a:gd name="T8" fmla="*/ 2 w 25"/>
                <a:gd name="T9" fmla="*/ 9 h 23"/>
                <a:gd name="T10" fmla="*/ 0 w 25"/>
                <a:gd name="T11" fmla="*/ 4 h 23"/>
                <a:gd name="T12" fmla="*/ 3 w 25"/>
                <a:gd name="T13" fmla="*/ 2 h 23"/>
                <a:gd name="T14" fmla="*/ 4 w 25"/>
                <a:gd name="T15" fmla="*/ 0 h 23"/>
                <a:gd name="T16" fmla="*/ 5 w 25"/>
                <a:gd name="T17" fmla="*/ 8 h 23"/>
                <a:gd name="T18" fmla="*/ 10 w 25"/>
                <a:gd name="T19" fmla="*/ 13 h 23"/>
                <a:gd name="T20" fmla="*/ 22 w 25"/>
                <a:gd name="T2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22" y="18"/>
                  </a:moveTo>
                  <a:cubicBezTo>
                    <a:pt x="23" y="19"/>
                    <a:pt x="24" y="19"/>
                    <a:pt x="25" y="19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2" y="23"/>
                    <a:pt x="22" y="22"/>
                    <a:pt x="21" y="22"/>
                  </a:cubicBezTo>
                  <a:cubicBezTo>
                    <a:pt x="11" y="19"/>
                    <a:pt x="4" y="15"/>
                    <a:pt x="2" y="9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4" y="3"/>
                    <a:pt x="5" y="5"/>
                    <a:pt x="5" y="8"/>
                  </a:cubicBezTo>
                  <a:cubicBezTo>
                    <a:pt x="6" y="10"/>
                    <a:pt x="8" y="11"/>
                    <a:pt x="10" y="13"/>
                  </a:cubicBezTo>
                  <a:cubicBezTo>
                    <a:pt x="13" y="15"/>
                    <a:pt x="17" y="17"/>
                    <a:pt x="22" y="1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48"/>
            <p:cNvSpPr/>
            <p:nvPr/>
          </p:nvSpPr>
          <p:spPr bwMode="auto">
            <a:xfrm>
              <a:off x="1771" y="2416"/>
              <a:ext cx="16" cy="16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2 w 4"/>
                <a:gd name="T11" fmla="*/ 0 h 4"/>
                <a:gd name="T12" fmla="*/ 3 w 4"/>
                <a:gd name="T13" fmla="*/ 1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49"/>
            <p:cNvSpPr/>
            <p:nvPr/>
          </p:nvSpPr>
          <p:spPr bwMode="auto">
            <a:xfrm>
              <a:off x="1730" y="2428"/>
              <a:ext cx="53" cy="169"/>
            </a:xfrm>
            <a:custGeom>
              <a:avLst/>
              <a:gdLst>
                <a:gd name="T0" fmla="*/ 10 w 13"/>
                <a:gd name="T1" fmla="*/ 0 h 42"/>
                <a:gd name="T2" fmla="*/ 13 w 13"/>
                <a:gd name="T3" fmla="*/ 1 h 42"/>
                <a:gd name="T4" fmla="*/ 4 w 13"/>
                <a:gd name="T5" fmla="*/ 41 h 42"/>
                <a:gd name="T6" fmla="*/ 4 w 13"/>
                <a:gd name="T7" fmla="*/ 41 h 42"/>
                <a:gd name="T8" fmla="*/ 4 w 13"/>
                <a:gd name="T9" fmla="*/ 42 h 42"/>
                <a:gd name="T10" fmla="*/ 4 w 13"/>
                <a:gd name="T11" fmla="*/ 41 h 42"/>
                <a:gd name="T12" fmla="*/ 2 w 13"/>
                <a:gd name="T13" fmla="*/ 40 h 42"/>
                <a:gd name="T14" fmla="*/ 1 w 13"/>
                <a:gd name="T15" fmla="*/ 40 h 42"/>
                <a:gd name="T16" fmla="*/ 0 w 13"/>
                <a:gd name="T17" fmla="*/ 41 h 42"/>
                <a:gd name="T18" fmla="*/ 5 w 13"/>
                <a:gd name="T19" fmla="*/ 12 h 42"/>
                <a:gd name="T20" fmla="*/ 10 w 1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2">
                  <a:moveTo>
                    <a:pt x="10" y="0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11" y="6"/>
                    <a:pt x="4" y="2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0"/>
                    <a:pt x="1" y="40"/>
                    <a:pt x="0" y="41"/>
                  </a:cubicBezTo>
                  <a:cubicBezTo>
                    <a:pt x="0" y="30"/>
                    <a:pt x="3" y="19"/>
                    <a:pt x="5" y="12"/>
                  </a:cubicBezTo>
                  <a:cubicBezTo>
                    <a:pt x="7" y="7"/>
                    <a:pt x="9" y="3"/>
                    <a:pt x="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0"/>
            <p:cNvSpPr/>
            <p:nvPr/>
          </p:nvSpPr>
          <p:spPr bwMode="auto">
            <a:xfrm>
              <a:off x="1533" y="1937"/>
              <a:ext cx="250" cy="491"/>
            </a:xfrm>
            <a:custGeom>
              <a:avLst/>
              <a:gdLst>
                <a:gd name="T0" fmla="*/ 62 w 62"/>
                <a:gd name="T1" fmla="*/ 119 h 122"/>
                <a:gd name="T2" fmla="*/ 62 w 62"/>
                <a:gd name="T3" fmla="*/ 120 h 122"/>
                <a:gd name="T4" fmla="*/ 61 w 62"/>
                <a:gd name="T5" fmla="*/ 119 h 122"/>
                <a:gd name="T6" fmla="*/ 59 w 62"/>
                <a:gd name="T7" fmla="*/ 120 h 122"/>
                <a:gd name="T8" fmla="*/ 59 w 62"/>
                <a:gd name="T9" fmla="*/ 122 h 122"/>
                <a:gd name="T10" fmla="*/ 58 w 62"/>
                <a:gd name="T11" fmla="*/ 122 h 122"/>
                <a:gd name="T12" fmla="*/ 26 w 62"/>
                <a:gd name="T13" fmla="*/ 104 h 122"/>
                <a:gd name="T14" fmla="*/ 0 w 62"/>
                <a:gd name="T15" fmla="*/ 49 h 122"/>
                <a:gd name="T16" fmla="*/ 6 w 62"/>
                <a:gd name="T17" fmla="*/ 22 h 122"/>
                <a:gd name="T18" fmla="*/ 22 w 62"/>
                <a:gd name="T19" fmla="*/ 0 h 122"/>
                <a:gd name="T20" fmla="*/ 23 w 62"/>
                <a:gd name="T21" fmla="*/ 1 h 122"/>
                <a:gd name="T22" fmla="*/ 24 w 62"/>
                <a:gd name="T23" fmla="*/ 2 h 122"/>
                <a:gd name="T24" fmla="*/ 25 w 62"/>
                <a:gd name="T25" fmla="*/ 2 h 122"/>
                <a:gd name="T26" fmla="*/ 26 w 62"/>
                <a:gd name="T27" fmla="*/ 2 h 122"/>
                <a:gd name="T28" fmla="*/ 4 w 62"/>
                <a:gd name="T29" fmla="*/ 49 h 122"/>
                <a:gd name="T30" fmla="*/ 28 w 62"/>
                <a:gd name="T31" fmla="*/ 101 h 122"/>
                <a:gd name="T32" fmla="*/ 62 w 62"/>
                <a:gd name="T33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22">
                  <a:moveTo>
                    <a:pt x="62" y="119"/>
                  </a:moveTo>
                  <a:cubicBezTo>
                    <a:pt x="62" y="120"/>
                    <a:pt x="62" y="120"/>
                    <a:pt x="62" y="120"/>
                  </a:cubicBezTo>
                  <a:cubicBezTo>
                    <a:pt x="62" y="119"/>
                    <a:pt x="61" y="119"/>
                    <a:pt x="61" y="119"/>
                  </a:cubicBezTo>
                  <a:cubicBezTo>
                    <a:pt x="60" y="119"/>
                    <a:pt x="60" y="120"/>
                    <a:pt x="59" y="120"/>
                  </a:cubicBezTo>
                  <a:cubicBezTo>
                    <a:pt x="59" y="120"/>
                    <a:pt x="59" y="121"/>
                    <a:pt x="59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45" y="118"/>
                    <a:pt x="34" y="111"/>
                    <a:pt x="26" y="104"/>
                  </a:cubicBezTo>
                  <a:cubicBezTo>
                    <a:pt x="9" y="89"/>
                    <a:pt x="0" y="69"/>
                    <a:pt x="0" y="49"/>
                  </a:cubicBezTo>
                  <a:cubicBezTo>
                    <a:pt x="0" y="40"/>
                    <a:pt x="2" y="31"/>
                    <a:pt x="6" y="22"/>
                  </a:cubicBezTo>
                  <a:cubicBezTo>
                    <a:pt x="10" y="14"/>
                    <a:pt x="15" y="6"/>
                    <a:pt x="22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11" y="15"/>
                    <a:pt x="4" y="32"/>
                    <a:pt x="4" y="49"/>
                  </a:cubicBezTo>
                  <a:cubicBezTo>
                    <a:pt x="4" y="68"/>
                    <a:pt x="12" y="87"/>
                    <a:pt x="28" y="101"/>
                  </a:cubicBezTo>
                  <a:cubicBezTo>
                    <a:pt x="37" y="109"/>
                    <a:pt x="48" y="115"/>
                    <a:pt x="62" y="1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51"/>
            <p:cNvSpPr/>
            <p:nvPr/>
          </p:nvSpPr>
          <p:spPr bwMode="auto">
            <a:xfrm>
              <a:off x="1762" y="1857"/>
              <a:ext cx="17" cy="16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2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1 w 4"/>
                <a:gd name="T11" fmla="*/ 3 h 4"/>
                <a:gd name="T12" fmla="*/ 0 w 4"/>
                <a:gd name="T13" fmla="*/ 1 h 4"/>
                <a:gd name="T14" fmla="*/ 4 w 4"/>
                <a:gd name="T15" fmla="*/ 0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52"/>
            <p:cNvSpPr/>
            <p:nvPr/>
          </p:nvSpPr>
          <p:spPr bwMode="auto">
            <a:xfrm>
              <a:off x="1585" y="2118"/>
              <a:ext cx="194" cy="65"/>
            </a:xfrm>
            <a:custGeom>
              <a:avLst/>
              <a:gdLst>
                <a:gd name="T0" fmla="*/ 48 w 48"/>
                <a:gd name="T1" fmla="*/ 14 h 16"/>
                <a:gd name="T2" fmla="*/ 47 w 48"/>
                <a:gd name="T3" fmla="*/ 15 h 16"/>
                <a:gd name="T4" fmla="*/ 46 w 48"/>
                <a:gd name="T5" fmla="*/ 16 h 16"/>
                <a:gd name="T6" fmla="*/ 45 w 48"/>
                <a:gd name="T7" fmla="*/ 15 h 16"/>
                <a:gd name="T8" fmla="*/ 34 w 48"/>
                <a:gd name="T9" fmla="*/ 9 h 16"/>
                <a:gd name="T10" fmla="*/ 10 w 48"/>
                <a:gd name="T11" fmla="*/ 3 h 16"/>
                <a:gd name="T12" fmla="*/ 2 w 48"/>
                <a:gd name="T13" fmla="*/ 4 h 16"/>
                <a:gd name="T14" fmla="*/ 2 w 48"/>
                <a:gd name="T15" fmla="*/ 4 h 16"/>
                <a:gd name="T16" fmla="*/ 0 w 48"/>
                <a:gd name="T17" fmla="*/ 3 h 16"/>
                <a:gd name="T18" fmla="*/ 0 w 48"/>
                <a:gd name="T19" fmla="*/ 2 h 16"/>
                <a:gd name="T20" fmla="*/ 2 w 48"/>
                <a:gd name="T21" fmla="*/ 0 h 16"/>
                <a:gd name="T22" fmla="*/ 10 w 48"/>
                <a:gd name="T23" fmla="*/ 0 h 16"/>
                <a:gd name="T24" fmla="*/ 36 w 48"/>
                <a:gd name="T25" fmla="*/ 6 h 16"/>
                <a:gd name="T26" fmla="*/ 47 w 48"/>
                <a:gd name="T27" fmla="*/ 12 h 16"/>
                <a:gd name="T28" fmla="*/ 48 w 48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6">
                  <a:moveTo>
                    <a:pt x="48" y="14"/>
                  </a:moveTo>
                  <a:cubicBezTo>
                    <a:pt x="48" y="14"/>
                    <a:pt x="47" y="14"/>
                    <a:pt x="47" y="15"/>
                  </a:cubicBezTo>
                  <a:cubicBezTo>
                    <a:pt x="47" y="15"/>
                    <a:pt x="46" y="16"/>
                    <a:pt x="46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4" y="15"/>
                    <a:pt x="41" y="12"/>
                    <a:pt x="34" y="9"/>
                  </a:cubicBezTo>
                  <a:cubicBezTo>
                    <a:pt x="28" y="6"/>
                    <a:pt x="20" y="3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20" y="0"/>
                    <a:pt x="29" y="3"/>
                    <a:pt x="36" y="6"/>
                  </a:cubicBezTo>
                  <a:cubicBezTo>
                    <a:pt x="43" y="9"/>
                    <a:pt x="47" y="12"/>
                    <a:pt x="47" y="12"/>
                  </a:cubicBezTo>
                  <a:cubicBezTo>
                    <a:pt x="47" y="12"/>
                    <a:pt x="48" y="13"/>
                    <a:pt x="48" y="1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53"/>
            <p:cNvSpPr/>
            <p:nvPr/>
          </p:nvSpPr>
          <p:spPr bwMode="auto">
            <a:xfrm>
              <a:off x="1637" y="1861"/>
              <a:ext cx="138" cy="84"/>
            </a:xfrm>
            <a:custGeom>
              <a:avLst/>
              <a:gdLst>
                <a:gd name="T0" fmla="*/ 34 w 34"/>
                <a:gd name="T1" fmla="*/ 3 h 21"/>
                <a:gd name="T2" fmla="*/ 34 w 34"/>
                <a:gd name="T3" fmla="*/ 3 h 21"/>
                <a:gd name="T4" fmla="*/ 0 w 34"/>
                <a:gd name="T5" fmla="*/ 21 h 21"/>
                <a:gd name="T6" fmla="*/ 0 w 34"/>
                <a:gd name="T7" fmla="*/ 19 h 21"/>
                <a:gd name="T8" fmla="*/ 0 w 34"/>
                <a:gd name="T9" fmla="*/ 19 h 21"/>
                <a:gd name="T10" fmla="*/ 0 w 34"/>
                <a:gd name="T11" fmla="*/ 16 h 21"/>
                <a:gd name="T12" fmla="*/ 28 w 34"/>
                <a:gd name="T13" fmla="*/ 1 h 21"/>
                <a:gd name="T14" fmla="*/ 31 w 34"/>
                <a:gd name="T15" fmla="*/ 0 h 21"/>
                <a:gd name="T16" fmla="*/ 32 w 34"/>
                <a:gd name="T17" fmla="*/ 2 h 21"/>
                <a:gd name="T18" fmla="*/ 34 w 34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1">
                  <a:moveTo>
                    <a:pt x="34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0" y="7"/>
                    <a:pt x="9" y="13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7" y="10"/>
                    <a:pt x="17" y="5"/>
                    <a:pt x="28" y="1"/>
                  </a:cubicBezTo>
                  <a:cubicBezTo>
                    <a:pt x="29" y="1"/>
                    <a:pt x="30" y="0"/>
                    <a:pt x="31" y="0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54"/>
            <p:cNvSpPr/>
            <p:nvPr/>
          </p:nvSpPr>
          <p:spPr bwMode="auto">
            <a:xfrm>
              <a:off x="1617" y="1728"/>
              <a:ext cx="162" cy="209"/>
            </a:xfrm>
            <a:custGeom>
              <a:avLst/>
              <a:gdLst>
                <a:gd name="T0" fmla="*/ 38 w 40"/>
                <a:gd name="T1" fmla="*/ 28 h 52"/>
                <a:gd name="T2" fmla="*/ 40 w 40"/>
                <a:gd name="T3" fmla="*/ 32 h 52"/>
                <a:gd name="T4" fmla="*/ 36 w 40"/>
                <a:gd name="T5" fmla="*/ 33 h 52"/>
                <a:gd name="T6" fmla="*/ 35 w 40"/>
                <a:gd name="T7" fmla="*/ 30 h 52"/>
                <a:gd name="T8" fmla="*/ 28 w 40"/>
                <a:gd name="T9" fmla="*/ 19 h 52"/>
                <a:gd name="T10" fmla="*/ 11 w 40"/>
                <a:gd name="T11" fmla="*/ 4 h 52"/>
                <a:gd name="T12" fmla="*/ 11 w 40"/>
                <a:gd name="T13" fmla="*/ 4 h 52"/>
                <a:gd name="T14" fmla="*/ 11 w 40"/>
                <a:gd name="T15" fmla="*/ 4 h 52"/>
                <a:gd name="T16" fmla="*/ 5 w 40"/>
                <a:gd name="T17" fmla="*/ 11 h 52"/>
                <a:gd name="T18" fmla="*/ 4 w 40"/>
                <a:gd name="T19" fmla="*/ 28 h 52"/>
                <a:gd name="T20" fmla="*/ 4 w 40"/>
                <a:gd name="T21" fmla="*/ 44 h 52"/>
                <a:gd name="T22" fmla="*/ 5 w 40"/>
                <a:gd name="T23" fmla="*/ 49 h 52"/>
                <a:gd name="T24" fmla="*/ 3 w 40"/>
                <a:gd name="T25" fmla="*/ 50 h 52"/>
                <a:gd name="T26" fmla="*/ 1 w 40"/>
                <a:gd name="T27" fmla="*/ 52 h 52"/>
                <a:gd name="T28" fmla="*/ 0 w 40"/>
                <a:gd name="T29" fmla="*/ 28 h 52"/>
                <a:gd name="T30" fmla="*/ 2 w 40"/>
                <a:gd name="T31" fmla="*/ 10 h 52"/>
                <a:gd name="T32" fmla="*/ 5 w 40"/>
                <a:gd name="T33" fmla="*/ 3 h 52"/>
                <a:gd name="T34" fmla="*/ 11 w 40"/>
                <a:gd name="T35" fmla="*/ 0 h 52"/>
                <a:gd name="T36" fmla="*/ 22 w 40"/>
                <a:gd name="T37" fmla="*/ 6 h 52"/>
                <a:gd name="T38" fmla="*/ 32 w 40"/>
                <a:gd name="T39" fmla="*/ 17 h 52"/>
                <a:gd name="T40" fmla="*/ 38 w 40"/>
                <a:gd name="T41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38" y="28"/>
                  </a:moveTo>
                  <a:cubicBezTo>
                    <a:pt x="39" y="30"/>
                    <a:pt x="39" y="31"/>
                    <a:pt x="40" y="32"/>
                  </a:cubicBezTo>
                  <a:cubicBezTo>
                    <a:pt x="38" y="32"/>
                    <a:pt x="37" y="33"/>
                    <a:pt x="36" y="33"/>
                  </a:cubicBezTo>
                  <a:cubicBezTo>
                    <a:pt x="36" y="32"/>
                    <a:pt x="35" y="31"/>
                    <a:pt x="35" y="30"/>
                  </a:cubicBezTo>
                  <a:cubicBezTo>
                    <a:pt x="33" y="27"/>
                    <a:pt x="31" y="23"/>
                    <a:pt x="28" y="19"/>
                  </a:cubicBezTo>
                  <a:cubicBezTo>
                    <a:pt x="24" y="11"/>
                    <a:pt x="17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7" y="6"/>
                    <a:pt x="5" y="11"/>
                  </a:cubicBezTo>
                  <a:cubicBezTo>
                    <a:pt x="4" y="15"/>
                    <a:pt x="4" y="21"/>
                    <a:pt x="4" y="28"/>
                  </a:cubicBezTo>
                  <a:cubicBezTo>
                    <a:pt x="4" y="34"/>
                    <a:pt x="4" y="40"/>
                    <a:pt x="4" y="44"/>
                  </a:cubicBezTo>
                  <a:cubicBezTo>
                    <a:pt x="5" y="46"/>
                    <a:pt x="5" y="47"/>
                    <a:pt x="5" y="49"/>
                  </a:cubicBezTo>
                  <a:cubicBezTo>
                    <a:pt x="4" y="49"/>
                    <a:pt x="3" y="50"/>
                    <a:pt x="3" y="50"/>
                  </a:cubicBezTo>
                  <a:cubicBezTo>
                    <a:pt x="2" y="51"/>
                    <a:pt x="2" y="51"/>
                    <a:pt x="1" y="52"/>
                  </a:cubicBezTo>
                  <a:cubicBezTo>
                    <a:pt x="1" y="48"/>
                    <a:pt x="0" y="38"/>
                    <a:pt x="0" y="28"/>
                  </a:cubicBezTo>
                  <a:cubicBezTo>
                    <a:pt x="0" y="21"/>
                    <a:pt x="0" y="15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5" y="0"/>
                    <a:pt x="19" y="2"/>
                    <a:pt x="22" y="6"/>
                  </a:cubicBezTo>
                  <a:cubicBezTo>
                    <a:pt x="26" y="9"/>
                    <a:pt x="29" y="13"/>
                    <a:pt x="32" y="17"/>
                  </a:cubicBezTo>
                  <a:cubicBezTo>
                    <a:pt x="34" y="21"/>
                    <a:pt x="36" y="25"/>
                    <a:pt x="38" y="2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55"/>
            <p:cNvSpPr/>
            <p:nvPr/>
          </p:nvSpPr>
          <p:spPr bwMode="auto">
            <a:xfrm>
              <a:off x="1581" y="2163"/>
              <a:ext cx="177" cy="40"/>
            </a:xfrm>
            <a:custGeom>
              <a:avLst/>
              <a:gdLst>
                <a:gd name="T0" fmla="*/ 44 w 44"/>
                <a:gd name="T1" fmla="*/ 8 h 10"/>
                <a:gd name="T2" fmla="*/ 44 w 44"/>
                <a:gd name="T3" fmla="*/ 9 h 10"/>
                <a:gd name="T4" fmla="*/ 42 w 44"/>
                <a:gd name="T5" fmla="*/ 10 h 10"/>
                <a:gd name="T6" fmla="*/ 42 w 44"/>
                <a:gd name="T7" fmla="*/ 10 h 10"/>
                <a:gd name="T8" fmla="*/ 34 w 44"/>
                <a:gd name="T9" fmla="*/ 7 h 10"/>
                <a:gd name="T10" fmla="*/ 16 w 44"/>
                <a:gd name="T11" fmla="*/ 4 h 10"/>
                <a:gd name="T12" fmla="*/ 3 w 44"/>
                <a:gd name="T13" fmla="*/ 5 h 10"/>
                <a:gd name="T14" fmla="*/ 2 w 44"/>
                <a:gd name="T15" fmla="*/ 5 h 10"/>
                <a:gd name="T16" fmla="*/ 1 w 44"/>
                <a:gd name="T17" fmla="*/ 4 h 10"/>
                <a:gd name="T18" fmla="*/ 0 w 44"/>
                <a:gd name="T19" fmla="*/ 3 h 10"/>
                <a:gd name="T20" fmla="*/ 2 w 44"/>
                <a:gd name="T21" fmla="*/ 2 h 10"/>
                <a:gd name="T22" fmla="*/ 16 w 44"/>
                <a:gd name="T23" fmla="*/ 0 h 10"/>
                <a:gd name="T24" fmla="*/ 35 w 44"/>
                <a:gd name="T25" fmla="*/ 3 h 10"/>
                <a:gd name="T26" fmla="*/ 43 w 44"/>
                <a:gd name="T27" fmla="*/ 6 h 10"/>
                <a:gd name="T28" fmla="*/ 44 w 44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">
                  <a:moveTo>
                    <a:pt x="44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4" y="9"/>
                    <a:pt x="43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39" y="8"/>
                    <a:pt x="34" y="7"/>
                  </a:cubicBezTo>
                  <a:cubicBezTo>
                    <a:pt x="30" y="5"/>
                    <a:pt x="23" y="4"/>
                    <a:pt x="16" y="4"/>
                  </a:cubicBezTo>
                  <a:cubicBezTo>
                    <a:pt x="12" y="4"/>
                    <a:pt x="7" y="4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7" y="0"/>
                    <a:pt x="11" y="0"/>
                    <a:pt x="16" y="0"/>
                  </a:cubicBezTo>
                  <a:cubicBezTo>
                    <a:pt x="24" y="0"/>
                    <a:pt x="31" y="2"/>
                    <a:pt x="35" y="3"/>
                  </a:cubicBezTo>
                  <a:cubicBezTo>
                    <a:pt x="40" y="5"/>
                    <a:pt x="43" y="6"/>
                    <a:pt x="43" y="6"/>
                  </a:cubicBezTo>
                  <a:cubicBezTo>
                    <a:pt x="44" y="7"/>
                    <a:pt x="44" y="7"/>
                    <a:pt x="4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6"/>
            <p:cNvSpPr/>
            <p:nvPr/>
          </p:nvSpPr>
          <p:spPr bwMode="auto">
            <a:xfrm>
              <a:off x="1597" y="2207"/>
              <a:ext cx="153" cy="28"/>
            </a:xfrm>
            <a:custGeom>
              <a:avLst/>
              <a:gdLst>
                <a:gd name="T0" fmla="*/ 38 w 38"/>
                <a:gd name="T1" fmla="*/ 4 h 7"/>
                <a:gd name="T2" fmla="*/ 38 w 38"/>
                <a:gd name="T3" fmla="*/ 4 h 7"/>
                <a:gd name="T4" fmla="*/ 36 w 38"/>
                <a:gd name="T5" fmla="*/ 6 h 7"/>
                <a:gd name="T6" fmla="*/ 35 w 38"/>
                <a:gd name="T7" fmla="*/ 6 h 7"/>
                <a:gd name="T8" fmla="*/ 29 w 38"/>
                <a:gd name="T9" fmla="*/ 5 h 7"/>
                <a:gd name="T10" fmla="*/ 16 w 38"/>
                <a:gd name="T11" fmla="*/ 3 h 7"/>
                <a:gd name="T12" fmla="*/ 16 w 38"/>
                <a:gd name="T13" fmla="*/ 3 h 7"/>
                <a:gd name="T14" fmla="*/ 4 w 38"/>
                <a:gd name="T15" fmla="*/ 6 h 7"/>
                <a:gd name="T16" fmla="*/ 3 w 38"/>
                <a:gd name="T17" fmla="*/ 7 h 7"/>
                <a:gd name="T18" fmla="*/ 1 w 38"/>
                <a:gd name="T19" fmla="*/ 6 h 7"/>
                <a:gd name="T20" fmla="*/ 1 w 38"/>
                <a:gd name="T21" fmla="*/ 4 h 7"/>
                <a:gd name="T22" fmla="*/ 16 w 38"/>
                <a:gd name="T23" fmla="*/ 0 h 7"/>
                <a:gd name="T24" fmla="*/ 30 w 38"/>
                <a:gd name="T25" fmla="*/ 1 h 7"/>
                <a:gd name="T26" fmla="*/ 36 w 38"/>
                <a:gd name="T27" fmla="*/ 2 h 7"/>
                <a:gd name="T28" fmla="*/ 38 w 38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7"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6"/>
                    <a:pt x="36" y="6"/>
                  </a:cubicBezTo>
                  <a:cubicBezTo>
                    <a:pt x="36" y="6"/>
                    <a:pt x="36" y="6"/>
                    <a:pt x="35" y="6"/>
                  </a:cubicBezTo>
                  <a:cubicBezTo>
                    <a:pt x="35" y="6"/>
                    <a:pt x="33" y="5"/>
                    <a:pt x="29" y="5"/>
                  </a:cubicBezTo>
                  <a:cubicBezTo>
                    <a:pt x="26" y="4"/>
                    <a:pt x="21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0" y="3"/>
                    <a:pt x="6" y="4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21" y="0"/>
                    <a:pt x="26" y="0"/>
                    <a:pt x="30" y="1"/>
                  </a:cubicBezTo>
                  <a:cubicBezTo>
                    <a:pt x="34" y="1"/>
                    <a:pt x="36" y="2"/>
                    <a:pt x="36" y="2"/>
                  </a:cubicBezTo>
                  <a:cubicBezTo>
                    <a:pt x="37" y="2"/>
                    <a:pt x="38" y="3"/>
                    <a:pt x="38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7"/>
            <p:cNvSpPr/>
            <p:nvPr/>
          </p:nvSpPr>
          <p:spPr bwMode="auto">
            <a:xfrm>
              <a:off x="1734" y="2625"/>
              <a:ext cx="16" cy="2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1 h 5"/>
                <a:gd name="T4" fmla="*/ 3 w 4"/>
                <a:gd name="T5" fmla="*/ 3 h 5"/>
                <a:gd name="T6" fmla="*/ 0 w 4"/>
                <a:gd name="T7" fmla="*/ 5 h 5"/>
                <a:gd name="T8" fmla="*/ 0 w 4"/>
                <a:gd name="T9" fmla="*/ 1 h 5"/>
                <a:gd name="T10" fmla="*/ 1 w 4"/>
                <a:gd name="T11" fmla="*/ 0 h 5"/>
                <a:gd name="T12" fmla="*/ 2 w 4"/>
                <a:gd name="T13" fmla="*/ 0 h 5"/>
                <a:gd name="T14" fmla="*/ 3 w 4"/>
                <a:gd name="T15" fmla="*/ 0 h 5"/>
                <a:gd name="T16" fmla="*/ 3 w 4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8"/>
            <p:cNvSpPr/>
            <p:nvPr/>
          </p:nvSpPr>
          <p:spPr bwMode="auto">
            <a:xfrm>
              <a:off x="1730" y="2597"/>
              <a:ext cx="16" cy="32"/>
            </a:xfrm>
            <a:custGeom>
              <a:avLst/>
              <a:gdLst>
                <a:gd name="T0" fmla="*/ 4 w 4"/>
                <a:gd name="T1" fmla="*/ 8 h 8"/>
                <a:gd name="T2" fmla="*/ 4 w 4"/>
                <a:gd name="T3" fmla="*/ 7 h 8"/>
                <a:gd name="T4" fmla="*/ 3 w 4"/>
                <a:gd name="T5" fmla="*/ 7 h 8"/>
                <a:gd name="T6" fmla="*/ 2 w 4"/>
                <a:gd name="T7" fmla="*/ 7 h 8"/>
                <a:gd name="T8" fmla="*/ 1 w 4"/>
                <a:gd name="T9" fmla="*/ 8 h 8"/>
                <a:gd name="T10" fmla="*/ 0 w 4"/>
                <a:gd name="T11" fmla="*/ 3 h 8"/>
                <a:gd name="T12" fmla="*/ 3 w 4"/>
                <a:gd name="T13" fmla="*/ 2 h 8"/>
                <a:gd name="T14" fmla="*/ 4 w 4"/>
                <a:gd name="T15" fmla="*/ 0 h 8"/>
                <a:gd name="T16" fmla="*/ 4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4" y="3"/>
                    <a:pt x="4" y="5"/>
                    <a:pt x="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59"/>
            <p:cNvSpPr/>
            <p:nvPr/>
          </p:nvSpPr>
          <p:spPr bwMode="auto">
            <a:xfrm>
              <a:off x="1730" y="2589"/>
              <a:ext cx="16" cy="20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2 h 5"/>
                <a:gd name="T4" fmla="*/ 3 w 4"/>
                <a:gd name="T5" fmla="*/ 4 h 5"/>
                <a:gd name="T6" fmla="*/ 0 w 4"/>
                <a:gd name="T7" fmla="*/ 5 h 5"/>
                <a:gd name="T8" fmla="*/ 0 w 4"/>
                <a:gd name="T9" fmla="*/ 1 h 5"/>
                <a:gd name="T10" fmla="*/ 0 w 4"/>
                <a:gd name="T11" fmla="*/ 1 h 5"/>
                <a:gd name="T12" fmla="*/ 1 w 4"/>
                <a:gd name="T13" fmla="*/ 0 h 5"/>
                <a:gd name="T14" fmla="*/ 2 w 4"/>
                <a:gd name="T15" fmla="*/ 0 h 5"/>
                <a:gd name="T16" fmla="*/ 4 w 4"/>
                <a:gd name="T17" fmla="*/ 1 h 5"/>
                <a:gd name="T18" fmla="*/ 4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60"/>
            <p:cNvSpPr/>
            <p:nvPr/>
          </p:nvSpPr>
          <p:spPr bwMode="auto">
            <a:xfrm>
              <a:off x="1468" y="2460"/>
              <a:ext cx="266" cy="198"/>
            </a:xfrm>
            <a:custGeom>
              <a:avLst/>
              <a:gdLst>
                <a:gd name="T0" fmla="*/ 66 w 66"/>
                <a:gd name="T1" fmla="*/ 42 h 49"/>
                <a:gd name="T2" fmla="*/ 66 w 66"/>
                <a:gd name="T3" fmla="*/ 46 h 49"/>
                <a:gd name="T4" fmla="*/ 54 w 66"/>
                <a:gd name="T5" fmla="*/ 49 h 49"/>
                <a:gd name="T6" fmla="*/ 54 w 66"/>
                <a:gd name="T7" fmla="*/ 49 h 49"/>
                <a:gd name="T8" fmla="*/ 29 w 66"/>
                <a:gd name="T9" fmla="*/ 22 h 49"/>
                <a:gd name="T10" fmla="*/ 25 w 66"/>
                <a:gd name="T11" fmla="*/ 18 h 49"/>
                <a:gd name="T12" fmla="*/ 25 w 66"/>
                <a:gd name="T13" fmla="*/ 18 h 49"/>
                <a:gd name="T14" fmla="*/ 12 w 66"/>
                <a:gd name="T15" fmla="*/ 28 h 49"/>
                <a:gd name="T16" fmla="*/ 7 w 66"/>
                <a:gd name="T17" fmla="*/ 30 h 49"/>
                <a:gd name="T18" fmla="*/ 2 w 66"/>
                <a:gd name="T19" fmla="*/ 27 h 49"/>
                <a:gd name="T20" fmla="*/ 0 w 66"/>
                <a:gd name="T21" fmla="*/ 20 h 49"/>
                <a:gd name="T22" fmla="*/ 4 w 66"/>
                <a:gd name="T23" fmla="*/ 9 h 49"/>
                <a:gd name="T24" fmla="*/ 19 w 66"/>
                <a:gd name="T25" fmla="*/ 0 h 49"/>
                <a:gd name="T26" fmla="*/ 19 w 66"/>
                <a:gd name="T27" fmla="*/ 0 h 49"/>
                <a:gd name="T28" fmla="*/ 39 w 66"/>
                <a:gd name="T29" fmla="*/ 22 h 49"/>
                <a:gd name="T30" fmla="*/ 44 w 66"/>
                <a:gd name="T31" fmla="*/ 34 h 49"/>
                <a:gd name="T32" fmla="*/ 51 w 66"/>
                <a:gd name="T33" fmla="*/ 36 h 49"/>
                <a:gd name="T34" fmla="*/ 52 w 66"/>
                <a:gd name="T35" fmla="*/ 36 h 49"/>
                <a:gd name="T36" fmla="*/ 65 w 66"/>
                <a:gd name="T37" fmla="*/ 33 h 49"/>
                <a:gd name="T38" fmla="*/ 65 w 66"/>
                <a:gd name="T39" fmla="*/ 33 h 49"/>
                <a:gd name="T40" fmla="*/ 65 w 66"/>
                <a:gd name="T41" fmla="*/ 37 h 49"/>
                <a:gd name="T42" fmla="*/ 51 w 66"/>
                <a:gd name="T43" fmla="*/ 40 h 49"/>
                <a:gd name="T44" fmla="*/ 51 w 66"/>
                <a:gd name="T45" fmla="*/ 40 h 49"/>
                <a:gd name="T46" fmla="*/ 36 w 66"/>
                <a:gd name="T47" fmla="*/ 23 h 49"/>
                <a:gd name="T48" fmla="*/ 30 w 66"/>
                <a:gd name="T49" fmla="*/ 8 h 49"/>
                <a:gd name="T50" fmla="*/ 19 w 66"/>
                <a:gd name="T51" fmla="*/ 4 h 49"/>
                <a:gd name="T52" fmla="*/ 7 w 66"/>
                <a:gd name="T53" fmla="*/ 11 h 49"/>
                <a:gd name="T54" fmla="*/ 4 w 66"/>
                <a:gd name="T55" fmla="*/ 20 h 49"/>
                <a:gd name="T56" fmla="*/ 7 w 66"/>
                <a:gd name="T57" fmla="*/ 26 h 49"/>
                <a:gd name="T58" fmla="*/ 9 w 66"/>
                <a:gd name="T59" fmla="*/ 25 h 49"/>
                <a:gd name="T60" fmla="*/ 16 w 66"/>
                <a:gd name="T61" fmla="*/ 18 h 49"/>
                <a:gd name="T62" fmla="*/ 25 w 66"/>
                <a:gd name="T63" fmla="*/ 14 h 49"/>
                <a:gd name="T64" fmla="*/ 25 w 66"/>
                <a:gd name="T65" fmla="*/ 14 h 49"/>
                <a:gd name="T66" fmla="*/ 32 w 66"/>
                <a:gd name="T67" fmla="*/ 21 h 49"/>
                <a:gd name="T68" fmla="*/ 54 w 66"/>
                <a:gd name="T69" fmla="*/ 46 h 49"/>
                <a:gd name="T70" fmla="*/ 54 w 66"/>
                <a:gd name="T71" fmla="*/ 46 h 49"/>
                <a:gd name="T72" fmla="*/ 66 w 66"/>
                <a:gd name="T73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49">
                  <a:moveTo>
                    <a:pt x="66" y="42"/>
                  </a:moveTo>
                  <a:cubicBezTo>
                    <a:pt x="66" y="43"/>
                    <a:pt x="66" y="44"/>
                    <a:pt x="66" y="46"/>
                  </a:cubicBezTo>
                  <a:cubicBezTo>
                    <a:pt x="62" y="48"/>
                    <a:pt x="58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38" y="49"/>
                    <a:pt x="31" y="31"/>
                    <a:pt x="29" y="22"/>
                  </a:cubicBezTo>
                  <a:cubicBezTo>
                    <a:pt x="27" y="18"/>
                    <a:pt x="27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15" y="24"/>
                    <a:pt x="12" y="28"/>
                  </a:cubicBezTo>
                  <a:cubicBezTo>
                    <a:pt x="10" y="29"/>
                    <a:pt x="9" y="30"/>
                    <a:pt x="7" y="30"/>
                  </a:cubicBezTo>
                  <a:cubicBezTo>
                    <a:pt x="5" y="30"/>
                    <a:pt x="3" y="29"/>
                    <a:pt x="2" y="27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3"/>
                    <a:pt x="4" y="9"/>
                  </a:cubicBezTo>
                  <a:cubicBezTo>
                    <a:pt x="8" y="3"/>
                    <a:pt x="14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9" y="22"/>
                  </a:cubicBezTo>
                  <a:cubicBezTo>
                    <a:pt x="40" y="28"/>
                    <a:pt x="42" y="31"/>
                    <a:pt x="44" y="34"/>
                  </a:cubicBezTo>
                  <a:cubicBezTo>
                    <a:pt x="46" y="36"/>
                    <a:pt x="49" y="36"/>
                    <a:pt x="51" y="36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6" y="36"/>
                    <a:pt x="62" y="34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5"/>
                    <a:pt x="65" y="36"/>
                    <a:pt x="65" y="37"/>
                  </a:cubicBezTo>
                  <a:cubicBezTo>
                    <a:pt x="61" y="38"/>
                    <a:pt x="56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4" y="40"/>
                    <a:pt x="37" y="35"/>
                    <a:pt x="36" y="23"/>
                  </a:cubicBezTo>
                  <a:cubicBezTo>
                    <a:pt x="35" y="16"/>
                    <a:pt x="33" y="11"/>
                    <a:pt x="30" y="8"/>
                  </a:cubicBezTo>
                  <a:cubicBezTo>
                    <a:pt x="27" y="5"/>
                    <a:pt x="23" y="4"/>
                    <a:pt x="19" y="4"/>
                  </a:cubicBezTo>
                  <a:cubicBezTo>
                    <a:pt x="15" y="4"/>
                    <a:pt x="10" y="6"/>
                    <a:pt x="7" y="11"/>
                  </a:cubicBezTo>
                  <a:cubicBezTo>
                    <a:pt x="5" y="15"/>
                    <a:pt x="4" y="18"/>
                    <a:pt x="4" y="20"/>
                  </a:cubicBezTo>
                  <a:cubicBezTo>
                    <a:pt x="4" y="24"/>
                    <a:pt x="6" y="26"/>
                    <a:pt x="7" y="26"/>
                  </a:cubicBezTo>
                  <a:cubicBezTo>
                    <a:pt x="8" y="26"/>
                    <a:pt x="8" y="26"/>
                    <a:pt x="9" y="25"/>
                  </a:cubicBezTo>
                  <a:cubicBezTo>
                    <a:pt x="11" y="23"/>
                    <a:pt x="13" y="21"/>
                    <a:pt x="16" y="18"/>
                  </a:cubicBezTo>
                  <a:cubicBezTo>
                    <a:pt x="19" y="16"/>
                    <a:pt x="22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4"/>
                    <a:pt x="31" y="17"/>
                    <a:pt x="32" y="21"/>
                  </a:cubicBezTo>
                  <a:cubicBezTo>
                    <a:pt x="35" y="29"/>
                    <a:pt x="42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7" y="46"/>
                    <a:pt x="61" y="45"/>
                    <a:pt x="66" y="4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61"/>
            <p:cNvSpPr/>
            <p:nvPr/>
          </p:nvSpPr>
          <p:spPr bwMode="auto">
            <a:xfrm>
              <a:off x="1621" y="1925"/>
              <a:ext cx="16" cy="20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3 h 5"/>
                <a:gd name="T4" fmla="*/ 4 w 4"/>
                <a:gd name="T5" fmla="*/ 5 h 5"/>
                <a:gd name="T6" fmla="*/ 3 w 4"/>
                <a:gd name="T7" fmla="*/ 5 h 5"/>
                <a:gd name="T8" fmla="*/ 2 w 4"/>
                <a:gd name="T9" fmla="*/ 5 h 5"/>
                <a:gd name="T10" fmla="*/ 1 w 4"/>
                <a:gd name="T11" fmla="*/ 4 h 5"/>
                <a:gd name="T12" fmla="*/ 0 w 4"/>
                <a:gd name="T13" fmla="*/ 3 h 5"/>
                <a:gd name="T14" fmla="*/ 2 w 4"/>
                <a:gd name="T15" fmla="*/ 1 h 5"/>
                <a:gd name="T16" fmla="*/ 4 w 4"/>
                <a:gd name="T17" fmla="*/ 0 h 5"/>
                <a:gd name="T18" fmla="*/ 4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" grpId="0" animBg="1"/>
      <p:bldP spid="3" grpId="0" animBg="1"/>
      <p:bldP spid="4" grpId="0" animBg="1"/>
      <p:bldP spid="239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105" name="Group 4"/>
          <p:cNvGrpSpPr>
            <a:grpSpLocks noChangeAspect="1"/>
          </p:cNvGrpSpPr>
          <p:nvPr/>
        </p:nvGrpSpPr>
        <p:grpSpPr bwMode="auto">
          <a:xfrm>
            <a:off x="5272603" y="2065019"/>
            <a:ext cx="1558926" cy="3692525"/>
            <a:chOff x="3326" y="1282"/>
            <a:chExt cx="982" cy="23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6" name="Freeform 5"/>
            <p:cNvSpPr>
              <a:spLocks noEditPoints="1"/>
            </p:cNvSpPr>
            <p:nvPr/>
          </p:nvSpPr>
          <p:spPr bwMode="auto">
            <a:xfrm>
              <a:off x="3346" y="1445"/>
              <a:ext cx="853" cy="910"/>
            </a:xfrm>
            <a:custGeom>
              <a:avLst/>
              <a:gdLst>
                <a:gd name="T0" fmla="*/ 0 w 759"/>
                <a:gd name="T1" fmla="*/ 406 h 812"/>
                <a:gd name="T2" fmla="*/ 380 w 759"/>
                <a:gd name="T3" fmla="*/ 0 h 812"/>
                <a:gd name="T4" fmla="*/ 380 w 759"/>
                <a:gd name="T5" fmla="*/ 0 h 812"/>
                <a:gd name="T6" fmla="*/ 759 w 759"/>
                <a:gd name="T7" fmla="*/ 406 h 812"/>
                <a:gd name="T8" fmla="*/ 759 w 759"/>
                <a:gd name="T9" fmla="*/ 406 h 812"/>
                <a:gd name="T10" fmla="*/ 380 w 759"/>
                <a:gd name="T11" fmla="*/ 812 h 812"/>
                <a:gd name="T12" fmla="*/ 380 w 759"/>
                <a:gd name="T13" fmla="*/ 812 h 812"/>
                <a:gd name="T14" fmla="*/ 0 w 759"/>
                <a:gd name="T15" fmla="*/ 406 h 812"/>
                <a:gd name="T16" fmla="*/ 20 w 759"/>
                <a:gd name="T17" fmla="*/ 406 h 812"/>
                <a:gd name="T18" fmla="*/ 380 w 759"/>
                <a:gd name="T19" fmla="*/ 792 h 812"/>
                <a:gd name="T20" fmla="*/ 380 w 759"/>
                <a:gd name="T21" fmla="*/ 792 h 812"/>
                <a:gd name="T22" fmla="*/ 739 w 759"/>
                <a:gd name="T23" fmla="*/ 406 h 812"/>
                <a:gd name="T24" fmla="*/ 739 w 759"/>
                <a:gd name="T25" fmla="*/ 406 h 812"/>
                <a:gd name="T26" fmla="*/ 380 w 759"/>
                <a:gd name="T27" fmla="*/ 20 h 812"/>
                <a:gd name="T28" fmla="*/ 380 w 759"/>
                <a:gd name="T29" fmla="*/ 20 h 812"/>
                <a:gd name="T30" fmla="*/ 20 w 759"/>
                <a:gd name="T31" fmla="*/ 40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9" h="812">
                  <a:moveTo>
                    <a:pt x="0" y="406"/>
                  </a:moveTo>
                  <a:cubicBezTo>
                    <a:pt x="0" y="182"/>
                    <a:pt x="169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590" y="0"/>
                    <a:pt x="759" y="182"/>
                    <a:pt x="759" y="406"/>
                  </a:cubicBezTo>
                  <a:cubicBezTo>
                    <a:pt x="759" y="406"/>
                    <a:pt x="759" y="406"/>
                    <a:pt x="759" y="406"/>
                  </a:cubicBezTo>
                  <a:cubicBezTo>
                    <a:pt x="759" y="630"/>
                    <a:pt x="590" y="812"/>
                    <a:pt x="380" y="812"/>
                  </a:cubicBezTo>
                  <a:cubicBezTo>
                    <a:pt x="380" y="812"/>
                    <a:pt x="380" y="812"/>
                    <a:pt x="380" y="812"/>
                  </a:cubicBezTo>
                  <a:cubicBezTo>
                    <a:pt x="169" y="812"/>
                    <a:pt x="0" y="630"/>
                    <a:pt x="0" y="406"/>
                  </a:cubicBezTo>
                  <a:close/>
                  <a:moveTo>
                    <a:pt x="20" y="406"/>
                  </a:moveTo>
                  <a:cubicBezTo>
                    <a:pt x="20" y="620"/>
                    <a:pt x="182" y="792"/>
                    <a:pt x="380" y="792"/>
                  </a:cubicBezTo>
                  <a:cubicBezTo>
                    <a:pt x="380" y="792"/>
                    <a:pt x="380" y="792"/>
                    <a:pt x="380" y="792"/>
                  </a:cubicBezTo>
                  <a:cubicBezTo>
                    <a:pt x="578" y="792"/>
                    <a:pt x="739" y="620"/>
                    <a:pt x="739" y="406"/>
                  </a:cubicBezTo>
                  <a:cubicBezTo>
                    <a:pt x="739" y="406"/>
                    <a:pt x="739" y="406"/>
                    <a:pt x="739" y="406"/>
                  </a:cubicBezTo>
                  <a:cubicBezTo>
                    <a:pt x="739" y="192"/>
                    <a:pt x="578" y="20"/>
                    <a:pt x="380" y="20"/>
                  </a:cubicBezTo>
                  <a:cubicBezTo>
                    <a:pt x="380" y="20"/>
                    <a:pt x="380" y="20"/>
                    <a:pt x="380" y="20"/>
                  </a:cubicBezTo>
                  <a:cubicBezTo>
                    <a:pt x="182" y="20"/>
                    <a:pt x="20" y="192"/>
                    <a:pt x="20" y="40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"/>
            <p:cNvSpPr>
              <a:spLocks noEditPoints="1"/>
            </p:cNvSpPr>
            <p:nvPr/>
          </p:nvSpPr>
          <p:spPr bwMode="auto">
            <a:xfrm>
              <a:off x="3340" y="1438"/>
              <a:ext cx="866" cy="923"/>
            </a:xfrm>
            <a:custGeom>
              <a:avLst/>
              <a:gdLst>
                <a:gd name="T0" fmla="*/ 0 w 771"/>
                <a:gd name="T1" fmla="*/ 412 h 824"/>
                <a:gd name="T2" fmla="*/ 6 w 771"/>
                <a:gd name="T3" fmla="*/ 412 h 824"/>
                <a:gd name="T4" fmla="*/ 0 w 771"/>
                <a:gd name="T5" fmla="*/ 412 h 824"/>
                <a:gd name="T6" fmla="*/ 386 w 771"/>
                <a:gd name="T7" fmla="*/ 0 h 824"/>
                <a:gd name="T8" fmla="*/ 386 w 771"/>
                <a:gd name="T9" fmla="*/ 0 h 824"/>
                <a:gd name="T10" fmla="*/ 771 w 771"/>
                <a:gd name="T11" fmla="*/ 412 h 824"/>
                <a:gd name="T12" fmla="*/ 771 w 771"/>
                <a:gd name="T13" fmla="*/ 412 h 824"/>
                <a:gd name="T14" fmla="*/ 386 w 771"/>
                <a:gd name="T15" fmla="*/ 824 h 824"/>
                <a:gd name="T16" fmla="*/ 386 w 771"/>
                <a:gd name="T17" fmla="*/ 824 h 824"/>
                <a:gd name="T18" fmla="*/ 0 w 771"/>
                <a:gd name="T19" fmla="*/ 412 h 824"/>
                <a:gd name="T20" fmla="*/ 386 w 771"/>
                <a:gd name="T21" fmla="*/ 812 h 824"/>
                <a:gd name="T22" fmla="*/ 759 w 771"/>
                <a:gd name="T23" fmla="*/ 412 h 824"/>
                <a:gd name="T24" fmla="*/ 759 w 771"/>
                <a:gd name="T25" fmla="*/ 412 h 824"/>
                <a:gd name="T26" fmla="*/ 386 w 771"/>
                <a:gd name="T27" fmla="*/ 12 h 824"/>
                <a:gd name="T28" fmla="*/ 386 w 771"/>
                <a:gd name="T29" fmla="*/ 12 h 824"/>
                <a:gd name="T30" fmla="*/ 12 w 771"/>
                <a:gd name="T31" fmla="*/ 412 h 824"/>
                <a:gd name="T32" fmla="*/ 12 w 771"/>
                <a:gd name="T33" fmla="*/ 412 h 824"/>
                <a:gd name="T34" fmla="*/ 386 w 771"/>
                <a:gd name="T35" fmla="*/ 812 h 824"/>
                <a:gd name="T36" fmla="*/ 20 w 771"/>
                <a:gd name="T37" fmla="*/ 412 h 824"/>
                <a:gd name="T38" fmla="*/ 26 w 771"/>
                <a:gd name="T39" fmla="*/ 412 h 824"/>
                <a:gd name="T40" fmla="*/ 20 w 771"/>
                <a:gd name="T41" fmla="*/ 412 h 824"/>
                <a:gd name="T42" fmla="*/ 386 w 771"/>
                <a:gd name="T43" fmla="*/ 20 h 824"/>
                <a:gd name="T44" fmla="*/ 386 w 771"/>
                <a:gd name="T45" fmla="*/ 20 h 824"/>
                <a:gd name="T46" fmla="*/ 751 w 771"/>
                <a:gd name="T47" fmla="*/ 412 h 824"/>
                <a:gd name="T48" fmla="*/ 751 w 771"/>
                <a:gd name="T49" fmla="*/ 412 h 824"/>
                <a:gd name="T50" fmla="*/ 386 w 771"/>
                <a:gd name="T51" fmla="*/ 804 h 824"/>
                <a:gd name="T52" fmla="*/ 386 w 771"/>
                <a:gd name="T53" fmla="*/ 804 h 824"/>
                <a:gd name="T54" fmla="*/ 20 w 771"/>
                <a:gd name="T55" fmla="*/ 412 h 824"/>
                <a:gd name="T56" fmla="*/ 386 w 771"/>
                <a:gd name="T57" fmla="*/ 792 h 824"/>
                <a:gd name="T58" fmla="*/ 739 w 771"/>
                <a:gd name="T59" fmla="*/ 412 h 824"/>
                <a:gd name="T60" fmla="*/ 739 w 771"/>
                <a:gd name="T61" fmla="*/ 412 h 824"/>
                <a:gd name="T62" fmla="*/ 386 w 771"/>
                <a:gd name="T63" fmla="*/ 32 h 824"/>
                <a:gd name="T64" fmla="*/ 386 w 771"/>
                <a:gd name="T65" fmla="*/ 32 h 824"/>
                <a:gd name="T66" fmla="*/ 32 w 771"/>
                <a:gd name="T67" fmla="*/ 412 h 824"/>
                <a:gd name="T68" fmla="*/ 32 w 771"/>
                <a:gd name="T69" fmla="*/ 412 h 824"/>
                <a:gd name="T70" fmla="*/ 386 w 771"/>
                <a:gd name="T71" fmla="*/ 79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1" h="824">
                  <a:moveTo>
                    <a:pt x="0" y="412"/>
                  </a:moveTo>
                  <a:cubicBezTo>
                    <a:pt x="6" y="412"/>
                    <a:pt x="6" y="412"/>
                    <a:pt x="6" y="41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185"/>
                    <a:pt x="172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599" y="0"/>
                    <a:pt x="771" y="185"/>
                    <a:pt x="771" y="412"/>
                  </a:cubicBezTo>
                  <a:cubicBezTo>
                    <a:pt x="771" y="412"/>
                    <a:pt x="771" y="412"/>
                    <a:pt x="771" y="412"/>
                  </a:cubicBezTo>
                  <a:cubicBezTo>
                    <a:pt x="771" y="639"/>
                    <a:pt x="599" y="824"/>
                    <a:pt x="386" y="824"/>
                  </a:cubicBezTo>
                  <a:cubicBezTo>
                    <a:pt x="386" y="824"/>
                    <a:pt x="386" y="824"/>
                    <a:pt x="386" y="824"/>
                  </a:cubicBezTo>
                  <a:cubicBezTo>
                    <a:pt x="172" y="824"/>
                    <a:pt x="0" y="639"/>
                    <a:pt x="0" y="412"/>
                  </a:cubicBezTo>
                  <a:close/>
                  <a:moveTo>
                    <a:pt x="386" y="812"/>
                  </a:moveTo>
                  <a:cubicBezTo>
                    <a:pt x="592" y="812"/>
                    <a:pt x="759" y="633"/>
                    <a:pt x="759" y="412"/>
                  </a:cubicBezTo>
                  <a:cubicBezTo>
                    <a:pt x="759" y="412"/>
                    <a:pt x="759" y="412"/>
                    <a:pt x="759" y="412"/>
                  </a:cubicBezTo>
                  <a:cubicBezTo>
                    <a:pt x="759" y="191"/>
                    <a:pt x="592" y="12"/>
                    <a:pt x="386" y="1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179" y="12"/>
                    <a:pt x="12" y="191"/>
                    <a:pt x="12" y="412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12" y="633"/>
                    <a:pt x="179" y="812"/>
                    <a:pt x="386" y="812"/>
                  </a:cubicBezTo>
                  <a:close/>
                  <a:moveTo>
                    <a:pt x="20" y="412"/>
                  </a:moveTo>
                  <a:cubicBezTo>
                    <a:pt x="26" y="412"/>
                    <a:pt x="26" y="412"/>
                    <a:pt x="26" y="412"/>
                  </a:cubicBezTo>
                  <a:cubicBezTo>
                    <a:pt x="20" y="412"/>
                    <a:pt x="20" y="412"/>
                    <a:pt x="20" y="412"/>
                  </a:cubicBezTo>
                  <a:cubicBezTo>
                    <a:pt x="20" y="195"/>
                    <a:pt x="184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587" y="20"/>
                    <a:pt x="751" y="195"/>
                    <a:pt x="751" y="412"/>
                  </a:cubicBezTo>
                  <a:cubicBezTo>
                    <a:pt x="751" y="412"/>
                    <a:pt x="751" y="412"/>
                    <a:pt x="751" y="412"/>
                  </a:cubicBezTo>
                  <a:cubicBezTo>
                    <a:pt x="751" y="629"/>
                    <a:pt x="587" y="804"/>
                    <a:pt x="386" y="804"/>
                  </a:cubicBezTo>
                  <a:cubicBezTo>
                    <a:pt x="386" y="804"/>
                    <a:pt x="386" y="804"/>
                    <a:pt x="386" y="804"/>
                  </a:cubicBezTo>
                  <a:cubicBezTo>
                    <a:pt x="184" y="804"/>
                    <a:pt x="20" y="629"/>
                    <a:pt x="20" y="412"/>
                  </a:cubicBezTo>
                  <a:close/>
                  <a:moveTo>
                    <a:pt x="386" y="792"/>
                  </a:moveTo>
                  <a:cubicBezTo>
                    <a:pt x="580" y="792"/>
                    <a:pt x="739" y="623"/>
                    <a:pt x="739" y="412"/>
                  </a:cubicBezTo>
                  <a:cubicBezTo>
                    <a:pt x="739" y="412"/>
                    <a:pt x="739" y="412"/>
                    <a:pt x="739" y="412"/>
                  </a:cubicBezTo>
                  <a:cubicBezTo>
                    <a:pt x="739" y="201"/>
                    <a:pt x="580" y="32"/>
                    <a:pt x="386" y="32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191" y="32"/>
                    <a:pt x="32" y="201"/>
                    <a:pt x="32" y="412"/>
                  </a:cubicBezTo>
                  <a:cubicBezTo>
                    <a:pt x="32" y="412"/>
                    <a:pt x="32" y="412"/>
                    <a:pt x="32" y="412"/>
                  </a:cubicBezTo>
                  <a:cubicBezTo>
                    <a:pt x="32" y="623"/>
                    <a:pt x="191" y="792"/>
                    <a:pt x="386" y="79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3589" y="1729"/>
              <a:ext cx="28" cy="23"/>
            </a:xfrm>
            <a:custGeom>
              <a:avLst/>
              <a:gdLst>
                <a:gd name="T0" fmla="*/ 0 w 28"/>
                <a:gd name="T1" fmla="*/ 23 h 23"/>
                <a:gd name="T2" fmla="*/ 0 w 28"/>
                <a:gd name="T3" fmla="*/ 0 h 23"/>
                <a:gd name="T4" fmla="*/ 28 w 28"/>
                <a:gd name="T5" fmla="*/ 0 h 23"/>
                <a:gd name="T6" fmla="*/ 28 w 28"/>
                <a:gd name="T7" fmla="*/ 23 h 23"/>
                <a:gd name="T8" fmla="*/ 0 w 28"/>
                <a:gd name="T9" fmla="*/ 23 h 23"/>
                <a:gd name="T10" fmla="*/ 0 w 2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0" y="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"/>
            <p:cNvSpPr>
              <a:spLocks noEditPoints="1"/>
            </p:cNvSpPr>
            <p:nvPr/>
          </p:nvSpPr>
          <p:spPr bwMode="auto">
            <a:xfrm>
              <a:off x="3582" y="1723"/>
              <a:ext cx="42" cy="35"/>
            </a:xfrm>
            <a:custGeom>
              <a:avLst/>
              <a:gdLst>
                <a:gd name="T0" fmla="*/ 7 w 42"/>
                <a:gd name="T1" fmla="*/ 35 h 35"/>
                <a:gd name="T2" fmla="*/ 7 w 42"/>
                <a:gd name="T3" fmla="*/ 29 h 35"/>
                <a:gd name="T4" fmla="*/ 14 w 42"/>
                <a:gd name="T5" fmla="*/ 29 h 35"/>
                <a:gd name="T6" fmla="*/ 7 w 42"/>
                <a:gd name="T7" fmla="*/ 29 h 35"/>
                <a:gd name="T8" fmla="*/ 7 w 42"/>
                <a:gd name="T9" fmla="*/ 35 h 35"/>
                <a:gd name="T10" fmla="*/ 0 w 42"/>
                <a:gd name="T11" fmla="*/ 35 h 35"/>
                <a:gd name="T12" fmla="*/ 0 w 42"/>
                <a:gd name="T13" fmla="*/ 0 h 35"/>
                <a:gd name="T14" fmla="*/ 42 w 42"/>
                <a:gd name="T15" fmla="*/ 0 h 35"/>
                <a:gd name="T16" fmla="*/ 42 w 42"/>
                <a:gd name="T17" fmla="*/ 35 h 35"/>
                <a:gd name="T18" fmla="*/ 7 w 42"/>
                <a:gd name="T19" fmla="*/ 35 h 35"/>
                <a:gd name="T20" fmla="*/ 7 w 42"/>
                <a:gd name="T21" fmla="*/ 35 h 35"/>
                <a:gd name="T22" fmla="*/ 28 w 42"/>
                <a:gd name="T23" fmla="*/ 22 h 35"/>
                <a:gd name="T24" fmla="*/ 28 w 42"/>
                <a:gd name="T25" fmla="*/ 13 h 35"/>
                <a:gd name="T26" fmla="*/ 14 w 42"/>
                <a:gd name="T27" fmla="*/ 13 h 35"/>
                <a:gd name="T28" fmla="*/ 14 w 42"/>
                <a:gd name="T29" fmla="*/ 22 h 35"/>
                <a:gd name="T30" fmla="*/ 28 w 42"/>
                <a:gd name="T31" fmla="*/ 22 h 35"/>
                <a:gd name="T32" fmla="*/ 28 w 42"/>
                <a:gd name="T33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5">
                  <a:moveTo>
                    <a:pt x="7" y="35"/>
                  </a:moveTo>
                  <a:lnTo>
                    <a:pt x="7" y="29"/>
                  </a:lnTo>
                  <a:lnTo>
                    <a:pt x="14" y="29"/>
                  </a:lnTo>
                  <a:lnTo>
                    <a:pt x="7" y="29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28" y="22"/>
                  </a:moveTo>
                  <a:lnTo>
                    <a:pt x="28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28" y="22"/>
                  </a:lnTo>
                  <a:lnTo>
                    <a:pt x="28" y="2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"/>
            <p:cNvSpPr/>
            <p:nvPr/>
          </p:nvSpPr>
          <p:spPr bwMode="auto">
            <a:xfrm>
              <a:off x="3951" y="1716"/>
              <a:ext cx="37" cy="35"/>
            </a:xfrm>
            <a:custGeom>
              <a:avLst/>
              <a:gdLst>
                <a:gd name="T0" fmla="*/ 0 w 37"/>
                <a:gd name="T1" fmla="*/ 14 h 35"/>
                <a:gd name="T2" fmla="*/ 26 w 37"/>
                <a:gd name="T3" fmla="*/ 0 h 35"/>
                <a:gd name="T4" fmla="*/ 37 w 37"/>
                <a:gd name="T5" fmla="*/ 20 h 35"/>
                <a:gd name="T6" fmla="*/ 11 w 37"/>
                <a:gd name="T7" fmla="*/ 35 h 35"/>
                <a:gd name="T8" fmla="*/ 0 w 37"/>
                <a:gd name="T9" fmla="*/ 14 h 35"/>
                <a:gd name="T10" fmla="*/ 0 w 37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5">
                  <a:moveTo>
                    <a:pt x="0" y="14"/>
                  </a:moveTo>
                  <a:lnTo>
                    <a:pt x="26" y="0"/>
                  </a:lnTo>
                  <a:lnTo>
                    <a:pt x="37" y="20"/>
                  </a:lnTo>
                  <a:lnTo>
                    <a:pt x="11" y="3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"/>
            <p:cNvSpPr>
              <a:spLocks noEditPoints="1"/>
            </p:cNvSpPr>
            <p:nvPr/>
          </p:nvSpPr>
          <p:spPr bwMode="auto">
            <a:xfrm>
              <a:off x="3942" y="1707"/>
              <a:ext cx="55" cy="53"/>
            </a:xfrm>
            <a:custGeom>
              <a:avLst/>
              <a:gdLst>
                <a:gd name="T0" fmla="*/ 3 w 55"/>
                <a:gd name="T1" fmla="*/ 27 h 53"/>
                <a:gd name="T2" fmla="*/ 9 w 55"/>
                <a:gd name="T3" fmla="*/ 23 h 53"/>
                <a:gd name="T4" fmla="*/ 12 w 55"/>
                <a:gd name="T5" fmla="*/ 29 h 53"/>
                <a:gd name="T6" fmla="*/ 9 w 55"/>
                <a:gd name="T7" fmla="*/ 23 h 53"/>
                <a:gd name="T8" fmla="*/ 3 w 55"/>
                <a:gd name="T9" fmla="*/ 27 h 53"/>
                <a:gd name="T10" fmla="*/ 0 w 55"/>
                <a:gd name="T11" fmla="*/ 21 h 53"/>
                <a:gd name="T12" fmla="*/ 37 w 55"/>
                <a:gd name="T13" fmla="*/ 0 h 53"/>
                <a:gd name="T14" fmla="*/ 55 w 55"/>
                <a:gd name="T15" fmla="*/ 31 h 53"/>
                <a:gd name="T16" fmla="*/ 18 w 55"/>
                <a:gd name="T17" fmla="*/ 53 h 53"/>
                <a:gd name="T18" fmla="*/ 3 w 55"/>
                <a:gd name="T19" fmla="*/ 27 h 53"/>
                <a:gd name="T20" fmla="*/ 3 w 55"/>
                <a:gd name="T21" fmla="*/ 27 h 53"/>
                <a:gd name="T22" fmla="*/ 22 w 55"/>
                <a:gd name="T23" fmla="*/ 33 h 53"/>
                <a:gd name="T24" fmla="*/ 36 w 55"/>
                <a:gd name="T25" fmla="*/ 27 h 53"/>
                <a:gd name="T26" fmla="*/ 31 w 55"/>
                <a:gd name="T27" fmla="*/ 19 h 53"/>
                <a:gd name="T28" fmla="*/ 18 w 55"/>
                <a:gd name="T29" fmla="*/ 26 h 53"/>
                <a:gd name="T30" fmla="*/ 22 w 55"/>
                <a:gd name="T31" fmla="*/ 33 h 53"/>
                <a:gd name="T32" fmla="*/ 22 w 55"/>
                <a:gd name="T3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53">
                  <a:moveTo>
                    <a:pt x="3" y="27"/>
                  </a:moveTo>
                  <a:lnTo>
                    <a:pt x="9" y="23"/>
                  </a:lnTo>
                  <a:lnTo>
                    <a:pt x="12" y="29"/>
                  </a:lnTo>
                  <a:lnTo>
                    <a:pt x="9" y="23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37" y="0"/>
                  </a:lnTo>
                  <a:lnTo>
                    <a:pt x="55" y="31"/>
                  </a:lnTo>
                  <a:lnTo>
                    <a:pt x="18" y="53"/>
                  </a:lnTo>
                  <a:lnTo>
                    <a:pt x="3" y="27"/>
                  </a:lnTo>
                  <a:lnTo>
                    <a:pt x="3" y="27"/>
                  </a:lnTo>
                  <a:close/>
                  <a:moveTo>
                    <a:pt x="22" y="33"/>
                  </a:moveTo>
                  <a:lnTo>
                    <a:pt x="36" y="27"/>
                  </a:lnTo>
                  <a:lnTo>
                    <a:pt x="31" y="19"/>
                  </a:lnTo>
                  <a:lnTo>
                    <a:pt x="18" y="26"/>
                  </a:lnTo>
                  <a:lnTo>
                    <a:pt x="22" y="33"/>
                  </a:lnTo>
                  <a:lnTo>
                    <a:pt x="22" y="3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"/>
            <p:cNvSpPr/>
            <p:nvPr/>
          </p:nvSpPr>
          <p:spPr bwMode="auto">
            <a:xfrm>
              <a:off x="3731" y="1289"/>
              <a:ext cx="98" cy="163"/>
            </a:xfrm>
            <a:custGeom>
              <a:avLst/>
              <a:gdLst>
                <a:gd name="T0" fmla="*/ 29 w 88"/>
                <a:gd name="T1" fmla="*/ 137 h 146"/>
                <a:gd name="T2" fmla="*/ 49 w 88"/>
                <a:gd name="T3" fmla="*/ 96 h 146"/>
                <a:gd name="T4" fmla="*/ 49 w 88"/>
                <a:gd name="T5" fmla="*/ 96 h 146"/>
                <a:gd name="T6" fmla="*/ 68 w 88"/>
                <a:gd name="T7" fmla="*/ 45 h 146"/>
                <a:gd name="T8" fmla="*/ 68 w 88"/>
                <a:gd name="T9" fmla="*/ 45 h 146"/>
                <a:gd name="T10" fmla="*/ 68 w 88"/>
                <a:gd name="T11" fmla="*/ 45 h 146"/>
                <a:gd name="T12" fmla="*/ 68 w 88"/>
                <a:gd name="T13" fmla="*/ 45 h 146"/>
                <a:gd name="T14" fmla="*/ 46 w 88"/>
                <a:gd name="T15" fmla="*/ 20 h 146"/>
                <a:gd name="T16" fmla="*/ 46 w 88"/>
                <a:gd name="T17" fmla="*/ 20 h 146"/>
                <a:gd name="T18" fmla="*/ 39 w 88"/>
                <a:gd name="T19" fmla="*/ 20 h 146"/>
                <a:gd name="T20" fmla="*/ 39 w 88"/>
                <a:gd name="T21" fmla="*/ 20 h 146"/>
                <a:gd name="T22" fmla="*/ 22 w 88"/>
                <a:gd name="T23" fmla="*/ 32 h 146"/>
                <a:gd name="T24" fmla="*/ 22 w 88"/>
                <a:gd name="T25" fmla="*/ 32 h 146"/>
                <a:gd name="T26" fmla="*/ 20 w 88"/>
                <a:gd name="T27" fmla="*/ 41 h 146"/>
                <a:gd name="T28" fmla="*/ 20 w 88"/>
                <a:gd name="T29" fmla="*/ 41 h 146"/>
                <a:gd name="T30" fmla="*/ 0 w 88"/>
                <a:gd name="T31" fmla="*/ 41 h 146"/>
                <a:gd name="T32" fmla="*/ 36 w 88"/>
                <a:gd name="T33" fmla="*/ 1 h 146"/>
                <a:gd name="T34" fmla="*/ 36 w 88"/>
                <a:gd name="T35" fmla="*/ 1 h 146"/>
                <a:gd name="T36" fmla="*/ 46 w 88"/>
                <a:gd name="T37" fmla="*/ 0 h 146"/>
                <a:gd name="T38" fmla="*/ 46 w 88"/>
                <a:gd name="T39" fmla="*/ 0 h 146"/>
                <a:gd name="T40" fmla="*/ 88 w 88"/>
                <a:gd name="T41" fmla="*/ 42 h 146"/>
                <a:gd name="T42" fmla="*/ 88 w 88"/>
                <a:gd name="T43" fmla="*/ 42 h 146"/>
                <a:gd name="T44" fmla="*/ 88 w 88"/>
                <a:gd name="T45" fmla="*/ 45 h 146"/>
                <a:gd name="T46" fmla="*/ 88 w 88"/>
                <a:gd name="T47" fmla="*/ 45 h 146"/>
                <a:gd name="T48" fmla="*/ 46 w 88"/>
                <a:gd name="T49" fmla="*/ 146 h 146"/>
                <a:gd name="T50" fmla="*/ 46 w 88"/>
                <a:gd name="T51" fmla="*/ 146 h 146"/>
                <a:gd name="T52" fmla="*/ 46 w 88"/>
                <a:gd name="T53" fmla="*/ 146 h 146"/>
                <a:gd name="T54" fmla="*/ 29 w 88"/>
                <a:gd name="T55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46">
                  <a:moveTo>
                    <a:pt x="29" y="137"/>
                  </a:moveTo>
                  <a:cubicBezTo>
                    <a:pt x="29" y="137"/>
                    <a:pt x="39" y="118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9" y="76"/>
                    <a:pt x="68" y="50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5" y="30"/>
                    <a:pt x="60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20"/>
                    <a:pt x="42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9" y="23"/>
                    <a:pt x="25" y="27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1" y="7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86" y="25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3"/>
                    <a:pt x="88" y="44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72"/>
                    <a:pt x="47" y="145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29" y="137"/>
                    <a:pt x="29" y="137"/>
                    <a:pt x="29" y="13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2"/>
            <p:cNvSpPr>
              <a:spLocks noEditPoints="1"/>
            </p:cNvSpPr>
            <p:nvPr/>
          </p:nvSpPr>
          <p:spPr bwMode="auto">
            <a:xfrm>
              <a:off x="3724" y="1282"/>
              <a:ext cx="112" cy="182"/>
            </a:xfrm>
            <a:custGeom>
              <a:avLst/>
              <a:gdLst>
                <a:gd name="T0" fmla="*/ 35 w 100"/>
                <a:gd name="T1" fmla="*/ 143 h 162"/>
                <a:gd name="T2" fmla="*/ 35 w 100"/>
                <a:gd name="T3" fmla="*/ 143 h 162"/>
                <a:gd name="T4" fmla="*/ 23 w 100"/>
                <a:gd name="T5" fmla="*/ 143 h 162"/>
                <a:gd name="T6" fmla="*/ 31 w 100"/>
                <a:gd name="T7" fmla="*/ 136 h 162"/>
                <a:gd name="T8" fmla="*/ 36 w 100"/>
                <a:gd name="T9" fmla="*/ 128 h 162"/>
                <a:gd name="T10" fmla="*/ 49 w 100"/>
                <a:gd name="T11" fmla="*/ 100 h 162"/>
                <a:gd name="T12" fmla="*/ 62 w 100"/>
                <a:gd name="T13" fmla="*/ 70 h 162"/>
                <a:gd name="T14" fmla="*/ 68 w 100"/>
                <a:gd name="T15" fmla="*/ 51 h 162"/>
                <a:gd name="T16" fmla="*/ 68 w 100"/>
                <a:gd name="T17" fmla="*/ 51 h 162"/>
                <a:gd name="T18" fmla="*/ 63 w 100"/>
                <a:gd name="T19" fmla="*/ 37 h 162"/>
                <a:gd name="T20" fmla="*/ 52 w 100"/>
                <a:gd name="T21" fmla="*/ 32 h 162"/>
                <a:gd name="T22" fmla="*/ 47 w 100"/>
                <a:gd name="T23" fmla="*/ 32 h 162"/>
                <a:gd name="T24" fmla="*/ 34 w 100"/>
                <a:gd name="T25" fmla="*/ 41 h 162"/>
                <a:gd name="T26" fmla="*/ 32 w 100"/>
                <a:gd name="T27" fmla="*/ 44 h 162"/>
                <a:gd name="T28" fmla="*/ 46 w 100"/>
                <a:gd name="T29" fmla="*/ 53 h 162"/>
                <a:gd name="T30" fmla="*/ 0 w 100"/>
                <a:gd name="T31" fmla="*/ 48 h 162"/>
                <a:gd name="T32" fmla="*/ 0 w 100"/>
                <a:gd name="T33" fmla="*/ 46 h 162"/>
                <a:gd name="T34" fmla="*/ 6 w 100"/>
                <a:gd name="T35" fmla="*/ 25 h 162"/>
                <a:gd name="T36" fmla="*/ 40 w 100"/>
                <a:gd name="T37" fmla="*/ 1 h 162"/>
                <a:gd name="T38" fmla="*/ 51 w 100"/>
                <a:gd name="T39" fmla="*/ 0 h 162"/>
                <a:gd name="T40" fmla="*/ 52 w 100"/>
                <a:gd name="T41" fmla="*/ 0 h 162"/>
                <a:gd name="T42" fmla="*/ 87 w 100"/>
                <a:gd name="T43" fmla="*/ 17 h 162"/>
                <a:gd name="T44" fmla="*/ 100 w 100"/>
                <a:gd name="T45" fmla="*/ 48 h 162"/>
                <a:gd name="T46" fmla="*/ 100 w 100"/>
                <a:gd name="T47" fmla="*/ 48 h 162"/>
                <a:gd name="T48" fmla="*/ 100 w 100"/>
                <a:gd name="T49" fmla="*/ 51 h 162"/>
                <a:gd name="T50" fmla="*/ 100 w 100"/>
                <a:gd name="T51" fmla="*/ 51 h 162"/>
                <a:gd name="T52" fmla="*/ 79 w 100"/>
                <a:gd name="T53" fmla="*/ 112 h 162"/>
                <a:gd name="T54" fmla="*/ 58 w 100"/>
                <a:gd name="T55" fmla="*/ 153 h 162"/>
                <a:gd name="T56" fmla="*/ 32 w 100"/>
                <a:gd name="T57" fmla="*/ 148 h 162"/>
                <a:gd name="T58" fmla="*/ 54 w 100"/>
                <a:gd name="T59" fmla="*/ 137 h 162"/>
                <a:gd name="T60" fmla="*/ 67 w 100"/>
                <a:gd name="T61" fmla="*/ 109 h 162"/>
                <a:gd name="T62" fmla="*/ 88 w 100"/>
                <a:gd name="T63" fmla="*/ 51 h 162"/>
                <a:gd name="T64" fmla="*/ 88 w 100"/>
                <a:gd name="T65" fmla="*/ 49 h 162"/>
                <a:gd name="T66" fmla="*/ 78 w 100"/>
                <a:gd name="T67" fmla="*/ 24 h 162"/>
                <a:gd name="T68" fmla="*/ 52 w 100"/>
                <a:gd name="T69" fmla="*/ 12 h 162"/>
                <a:gd name="T70" fmla="*/ 52 w 100"/>
                <a:gd name="T71" fmla="*/ 12 h 162"/>
                <a:gd name="T72" fmla="*/ 51 w 100"/>
                <a:gd name="T73" fmla="*/ 12 h 162"/>
                <a:gd name="T74" fmla="*/ 43 w 100"/>
                <a:gd name="T75" fmla="*/ 13 h 162"/>
                <a:gd name="T76" fmla="*/ 16 w 100"/>
                <a:gd name="T77" fmla="*/ 31 h 162"/>
                <a:gd name="T78" fmla="*/ 13 w 100"/>
                <a:gd name="T79" fmla="*/ 41 h 162"/>
                <a:gd name="T80" fmla="*/ 21 w 100"/>
                <a:gd name="T81" fmla="*/ 41 h 162"/>
                <a:gd name="T82" fmla="*/ 23 w 100"/>
                <a:gd name="T83" fmla="*/ 35 h 162"/>
                <a:gd name="T84" fmla="*/ 44 w 100"/>
                <a:gd name="T85" fmla="*/ 21 h 162"/>
                <a:gd name="T86" fmla="*/ 52 w 100"/>
                <a:gd name="T87" fmla="*/ 20 h 162"/>
                <a:gd name="T88" fmla="*/ 72 w 100"/>
                <a:gd name="T89" fmla="*/ 29 h 162"/>
                <a:gd name="T90" fmla="*/ 80 w 100"/>
                <a:gd name="T91" fmla="*/ 50 h 162"/>
                <a:gd name="T92" fmla="*/ 80 w 100"/>
                <a:gd name="T93" fmla="*/ 51 h 162"/>
                <a:gd name="T94" fmla="*/ 80 w 100"/>
                <a:gd name="T95" fmla="*/ 51 h 162"/>
                <a:gd name="T96" fmla="*/ 74 w 100"/>
                <a:gd name="T97" fmla="*/ 74 h 162"/>
                <a:gd name="T98" fmla="*/ 60 w 100"/>
                <a:gd name="T99" fmla="*/ 105 h 162"/>
                <a:gd name="T100" fmla="*/ 43 w 100"/>
                <a:gd name="T101" fmla="*/ 1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162">
                  <a:moveTo>
                    <a:pt x="32" y="148"/>
                  </a:moveTo>
                  <a:cubicBezTo>
                    <a:pt x="35" y="143"/>
                    <a:pt x="35" y="143"/>
                    <a:pt x="35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1" y="137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4"/>
                    <a:pt x="34" y="131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20"/>
                    <a:pt x="44" y="111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4" y="90"/>
                    <a:pt x="59" y="79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6" y="61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45"/>
                    <a:pt x="65" y="40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0" y="33"/>
                    <a:pt x="58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0" y="32"/>
                    <a:pt x="49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7" y="34"/>
                    <a:pt x="36" y="37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0" y="3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15"/>
                    <a:pt x="22" y="4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4" y="0"/>
                    <a:pt x="4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80" y="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5" y="26"/>
                    <a:pt x="99" y="3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9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9" y="67"/>
                    <a:pt x="89" y="90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0" y="131"/>
                    <a:pt x="61" y="149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32" y="148"/>
                    <a:pt x="32" y="148"/>
                    <a:pt x="32" y="148"/>
                  </a:cubicBezTo>
                  <a:close/>
                  <a:moveTo>
                    <a:pt x="50" y="144"/>
                  </a:moveTo>
                  <a:cubicBezTo>
                    <a:pt x="51" y="142"/>
                    <a:pt x="52" y="140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7" y="129"/>
                    <a:pt x="62" y="11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8" y="88"/>
                    <a:pt x="88" y="62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1"/>
                    <a:pt x="84" y="31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17"/>
                    <a:pt x="6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6" y="12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8" y="15"/>
                    <a:pt x="21" y="23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4" y="34"/>
                    <a:pt x="13" y="38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9"/>
                    <a:pt x="22" y="37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0"/>
                    <a:pt x="32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0"/>
                    <a:pt x="50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61" y="20"/>
                    <a:pt x="68" y="23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6" y="35"/>
                    <a:pt x="78" y="42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7"/>
                    <a:pt x="77" y="6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0" y="84"/>
                    <a:pt x="65" y="9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3" y="120"/>
                    <a:pt x="46" y="133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50" y="144"/>
                    <a:pt x="50" y="144"/>
                    <a:pt x="50" y="14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"/>
            <p:cNvSpPr/>
            <p:nvPr/>
          </p:nvSpPr>
          <p:spPr bwMode="auto">
            <a:xfrm>
              <a:off x="3861" y="1360"/>
              <a:ext cx="76" cy="105"/>
            </a:xfrm>
            <a:custGeom>
              <a:avLst/>
              <a:gdLst>
                <a:gd name="T0" fmla="*/ 4 w 68"/>
                <a:gd name="T1" fmla="*/ 77 h 93"/>
                <a:gd name="T2" fmla="*/ 27 w 68"/>
                <a:gd name="T3" fmla="*/ 59 h 93"/>
                <a:gd name="T4" fmla="*/ 27 w 68"/>
                <a:gd name="T5" fmla="*/ 59 h 93"/>
                <a:gd name="T6" fmla="*/ 47 w 68"/>
                <a:gd name="T7" fmla="*/ 35 h 93"/>
                <a:gd name="T8" fmla="*/ 47 w 68"/>
                <a:gd name="T9" fmla="*/ 35 h 93"/>
                <a:gd name="T10" fmla="*/ 47 w 68"/>
                <a:gd name="T11" fmla="*/ 22 h 93"/>
                <a:gd name="T12" fmla="*/ 47 w 68"/>
                <a:gd name="T13" fmla="*/ 22 h 93"/>
                <a:gd name="T14" fmla="*/ 47 w 68"/>
                <a:gd name="T15" fmla="*/ 22 h 93"/>
                <a:gd name="T16" fmla="*/ 42 w 68"/>
                <a:gd name="T17" fmla="*/ 21 h 93"/>
                <a:gd name="T18" fmla="*/ 42 w 68"/>
                <a:gd name="T19" fmla="*/ 21 h 93"/>
                <a:gd name="T20" fmla="*/ 35 w 68"/>
                <a:gd name="T21" fmla="*/ 21 h 93"/>
                <a:gd name="T22" fmla="*/ 35 w 68"/>
                <a:gd name="T23" fmla="*/ 21 h 93"/>
                <a:gd name="T24" fmla="*/ 22 w 68"/>
                <a:gd name="T25" fmla="*/ 30 h 93"/>
                <a:gd name="T26" fmla="*/ 22 w 68"/>
                <a:gd name="T27" fmla="*/ 30 h 93"/>
                <a:gd name="T28" fmla="*/ 20 w 68"/>
                <a:gd name="T29" fmla="*/ 37 h 93"/>
                <a:gd name="T30" fmla="*/ 20 w 68"/>
                <a:gd name="T31" fmla="*/ 37 h 93"/>
                <a:gd name="T32" fmla="*/ 0 w 68"/>
                <a:gd name="T33" fmla="*/ 37 h 93"/>
                <a:gd name="T34" fmla="*/ 32 w 68"/>
                <a:gd name="T35" fmla="*/ 2 h 93"/>
                <a:gd name="T36" fmla="*/ 32 w 68"/>
                <a:gd name="T37" fmla="*/ 2 h 93"/>
                <a:gd name="T38" fmla="*/ 42 w 68"/>
                <a:gd name="T39" fmla="*/ 1 h 93"/>
                <a:gd name="T40" fmla="*/ 42 w 68"/>
                <a:gd name="T41" fmla="*/ 1 h 93"/>
                <a:gd name="T42" fmla="*/ 64 w 68"/>
                <a:gd name="T43" fmla="*/ 13 h 93"/>
                <a:gd name="T44" fmla="*/ 64 w 68"/>
                <a:gd name="T45" fmla="*/ 13 h 93"/>
                <a:gd name="T46" fmla="*/ 67 w 68"/>
                <a:gd name="T47" fmla="*/ 35 h 93"/>
                <a:gd name="T48" fmla="*/ 67 w 68"/>
                <a:gd name="T49" fmla="*/ 35 h 93"/>
                <a:gd name="T50" fmla="*/ 40 w 68"/>
                <a:gd name="T51" fmla="*/ 74 h 93"/>
                <a:gd name="T52" fmla="*/ 40 w 68"/>
                <a:gd name="T53" fmla="*/ 74 h 93"/>
                <a:gd name="T54" fmla="*/ 15 w 68"/>
                <a:gd name="T55" fmla="*/ 93 h 93"/>
                <a:gd name="T56" fmla="*/ 15 w 68"/>
                <a:gd name="T57" fmla="*/ 93 h 93"/>
                <a:gd name="T58" fmla="*/ 4 w 68"/>
                <a:gd name="T59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93">
                  <a:moveTo>
                    <a:pt x="4" y="77"/>
                  </a:moveTo>
                  <a:cubicBezTo>
                    <a:pt x="4" y="77"/>
                    <a:pt x="15" y="6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9" y="50"/>
                    <a:pt x="48" y="36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27"/>
                    <a:pt x="47" y="23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1"/>
                    <a:pt x="45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1"/>
                    <a:pt x="38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26" y="23"/>
                    <a:pt x="24" y="26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4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6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6" y="1"/>
                    <a:pt x="39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51" y="0"/>
                    <a:pt x="61" y="4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8" y="20"/>
                    <a:pt x="67" y="27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52"/>
                    <a:pt x="52" y="62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28" y="85"/>
                    <a:pt x="15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4" y="77"/>
                    <a:pt x="4" y="77"/>
                    <a:pt x="4" y="7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4"/>
            <p:cNvSpPr>
              <a:spLocks noEditPoints="1"/>
            </p:cNvSpPr>
            <p:nvPr/>
          </p:nvSpPr>
          <p:spPr bwMode="auto">
            <a:xfrm>
              <a:off x="3854" y="1355"/>
              <a:ext cx="90" cy="121"/>
            </a:xfrm>
            <a:custGeom>
              <a:avLst/>
              <a:gdLst>
                <a:gd name="T0" fmla="*/ 10 w 80"/>
                <a:gd name="T1" fmla="*/ 82 h 108"/>
                <a:gd name="T2" fmla="*/ 4 w 80"/>
                <a:gd name="T3" fmla="*/ 83 h 108"/>
                <a:gd name="T4" fmla="*/ 5 w 80"/>
                <a:gd name="T5" fmla="*/ 78 h 108"/>
                <a:gd name="T6" fmla="*/ 6 w 80"/>
                <a:gd name="T7" fmla="*/ 77 h 108"/>
                <a:gd name="T8" fmla="*/ 6 w 80"/>
                <a:gd name="T9" fmla="*/ 77 h 108"/>
                <a:gd name="T10" fmla="*/ 6 w 80"/>
                <a:gd name="T11" fmla="*/ 77 h 108"/>
                <a:gd name="T12" fmla="*/ 7 w 80"/>
                <a:gd name="T13" fmla="*/ 77 h 108"/>
                <a:gd name="T14" fmla="*/ 7 w 80"/>
                <a:gd name="T15" fmla="*/ 76 h 108"/>
                <a:gd name="T16" fmla="*/ 8 w 80"/>
                <a:gd name="T17" fmla="*/ 75 h 108"/>
                <a:gd name="T18" fmla="*/ 14 w 80"/>
                <a:gd name="T19" fmla="*/ 72 h 108"/>
                <a:gd name="T20" fmla="*/ 29 w 80"/>
                <a:gd name="T21" fmla="*/ 59 h 108"/>
                <a:gd name="T22" fmla="*/ 47 w 80"/>
                <a:gd name="T23" fmla="*/ 39 h 108"/>
                <a:gd name="T24" fmla="*/ 47 w 80"/>
                <a:gd name="T25" fmla="*/ 36 h 108"/>
                <a:gd name="T26" fmla="*/ 47 w 80"/>
                <a:gd name="T27" fmla="*/ 32 h 108"/>
                <a:gd name="T28" fmla="*/ 42 w 80"/>
                <a:gd name="T29" fmla="*/ 32 h 108"/>
                <a:gd name="T30" fmla="*/ 33 w 80"/>
                <a:gd name="T31" fmla="*/ 38 h 108"/>
                <a:gd name="T32" fmla="*/ 32 w 80"/>
                <a:gd name="T33" fmla="*/ 40 h 108"/>
                <a:gd name="T34" fmla="*/ 38 w 80"/>
                <a:gd name="T35" fmla="*/ 48 h 108"/>
                <a:gd name="T36" fmla="*/ 0 w 80"/>
                <a:gd name="T37" fmla="*/ 43 h 108"/>
                <a:gd name="T38" fmla="*/ 0 w 80"/>
                <a:gd name="T39" fmla="*/ 42 h 108"/>
                <a:gd name="T40" fmla="*/ 5 w 80"/>
                <a:gd name="T41" fmla="*/ 22 h 108"/>
                <a:gd name="T42" fmla="*/ 37 w 80"/>
                <a:gd name="T43" fmla="*/ 1 h 108"/>
                <a:gd name="T44" fmla="*/ 48 w 80"/>
                <a:gd name="T45" fmla="*/ 0 h 108"/>
                <a:gd name="T46" fmla="*/ 49 w 80"/>
                <a:gd name="T47" fmla="*/ 0 h 108"/>
                <a:gd name="T48" fmla="*/ 76 w 80"/>
                <a:gd name="T49" fmla="*/ 15 h 108"/>
                <a:gd name="T50" fmla="*/ 79 w 80"/>
                <a:gd name="T51" fmla="*/ 39 h 108"/>
                <a:gd name="T52" fmla="*/ 79 w 80"/>
                <a:gd name="T53" fmla="*/ 40 h 108"/>
                <a:gd name="T54" fmla="*/ 50 w 80"/>
                <a:gd name="T55" fmla="*/ 83 h 108"/>
                <a:gd name="T56" fmla="*/ 25 w 80"/>
                <a:gd name="T57" fmla="*/ 103 h 108"/>
                <a:gd name="T58" fmla="*/ 5 w 80"/>
                <a:gd name="T59" fmla="*/ 85 h 108"/>
                <a:gd name="T60" fmla="*/ 25 w 80"/>
                <a:gd name="T61" fmla="*/ 88 h 108"/>
                <a:gd name="T62" fmla="*/ 42 w 80"/>
                <a:gd name="T63" fmla="*/ 75 h 108"/>
                <a:gd name="T64" fmla="*/ 67 w 80"/>
                <a:gd name="T65" fmla="*/ 39 h 108"/>
                <a:gd name="T66" fmla="*/ 65 w 80"/>
                <a:gd name="T67" fmla="*/ 20 h 108"/>
                <a:gd name="T68" fmla="*/ 49 w 80"/>
                <a:gd name="T69" fmla="*/ 12 h 108"/>
                <a:gd name="T70" fmla="*/ 48 w 80"/>
                <a:gd name="T71" fmla="*/ 12 h 108"/>
                <a:gd name="T72" fmla="*/ 48 w 80"/>
                <a:gd name="T73" fmla="*/ 12 h 108"/>
                <a:gd name="T74" fmla="*/ 39 w 80"/>
                <a:gd name="T75" fmla="*/ 12 h 108"/>
                <a:gd name="T76" fmla="*/ 15 w 80"/>
                <a:gd name="T77" fmla="*/ 28 h 108"/>
                <a:gd name="T78" fmla="*/ 12 w 80"/>
                <a:gd name="T79" fmla="*/ 36 h 108"/>
                <a:gd name="T80" fmla="*/ 21 w 80"/>
                <a:gd name="T81" fmla="*/ 36 h 108"/>
                <a:gd name="T82" fmla="*/ 22 w 80"/>
                <a:gd name="T83" fmla="*/ 32 h 108"/>
                <a:gd name="T84" fmla="*/ 40 w 80"/>
                <a:gd name="T85" fmla="*/ 21 h 108"/>
                <a:gd name="T86" fmla="*/ 48 w 80"/>
                <a:gd name="T87" fmla="*/ 20 h 108"/>
                <a:gd name="T88" fmla="*/ 54 w 80"/>
                <a:gd name="T89" fmla="*/ 21 h 108"/>
                <a:gd name="T90" fmla="*/ 56 w 80"/>
                <a:gd name="T91" fmla="*/ 22 h 108"/>
                <a:gd name="T92" fmla="*/ 58 w 80"/>
                <a:gd name="T93" fmla="*/ 24 h 108"/>
                <a:gd name="T94" fmla="*/ 59 w 80"/>
                <a:gd name="T95" fmla="*/ 29 h 108"/>
                <a:gd name="T96" fmla="*/ 59 w 80"/>
                <a:gd name="T97" fmla="*/ 36 h 108"/>
                <a:gd name="T98" fmla="*/ 59 w 80"/>
                <a:gd name="T99" fmla="*/ 39 h 108"/>
                <a:gd name="T100" fmla="*/ 59 w 80"/>
                <a:gd name="T101" fmla="*/ 40 h 108"/>
                <a:gd name="T102" fmla="*/ 58 w 80"/>
                <a:gd name="T103" fmla="*/ 44 h 108"/>
                <a:gd name="T104" fmla="*/ 57 w 80"/>
                <a:gd name="T105" fmla="*/ 46 h 108"/>
                <a:gd name="T106" fmla="*/ 52 w 80"/>
                <a:gd name="T107" fmla="*/ 53 h 108"/>
                <a:gd name="T108" fmla="*/ 37 w 80"/>
                <a:gd name="T109" fmla="*/ 68 h 108"/>
                <a:gd name="T110" fmla="*/ 18 w 80"/>
                <a:gd name="T111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108">
                  <a:moveTo>
                    <a:pt x="5" y="85"/>
                  </a:moveTo>
                  <a:cubicBezTo>
                    <a:pt x="10" y="82"/>
                    <a:pt x="10" y="82"/>
                    <a:pt x="10" y="82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8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0" y="74"/>
                    <a:pt x="11" y="73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8" y="68"/>
                    <a:pt x="23" y="64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8" y="52"/>
                    <a:pt x="46" y="42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4"/>
                    <a:pt x="47" y="33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2"/>
                    <a:pt x="44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4" y="34"/>
                    <a:pt x="35" y="35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9"/>
                    <a:pt x="32" y="39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3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0" y="13"/>
                    <a:pt x="20" y="3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71" y="4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0" y="24"/>
                    <a:pt x="79" y="32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60"/>
                    <a:pt x="62" y="72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39" y="93"/>
                    <a:pt x="28" y="101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5" y="85"/>
                    <a:pt x="5" y="85"/>
                    <a:pt x="5" y="85"/>
                  </a:cubicBezTo>
                  <a:close/>
                  <a:moveTo>
                    <a:pt x="23" y="90"/>
                  </a:moveTo>
                  <a:cubicBezTo>
                    <a:pt x="24" y="89"/>
                    <a:pt x="25" y="88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30" y="84"/>
                    <a:pt x="36" y="80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5" y="63"/>
                    <a:pt x="66" y="53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1"/>
                    <a:pt x="68" y="26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5"/>
                    <a:pt x="56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2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25" y="14"/>
                    <a:pt x="19" y="21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31"/>
                    <a:pt x="13" y="34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2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8"/>
                    <a:pt x="3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3" y="20"/>
                    <a:pt x="46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2" y="20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5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6"/>
                    <a:pt x="59" y="27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1"/>
                    <a:pt x="59" y="33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7"/>
                    <a:pt x="59" y="38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2"/>
                    <a:pt x="59" y="43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7" y="45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8"/>
                    <a:pt x="54" y="50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8" y="58"/>
                    <a:pt x="43" y="64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0" y="74"/>
                    <a:pt x="23" y="80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3" y="90"/>
                    <a:pt x="23" y="90"/>
                    <a:pt x="23" y="9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5"/>
            <p:cNvSpPr>
              <a:spLocks noEditPoints="1"/>
            </p:cNvSpPr>
            <p:nvPr/>
          </p:nvSpPr>
          <p:spPr bwMode="auto">
            <a:xfrm>
              <a:off x="3579" y="1948"/>
              <a:ext cx="402" cy="151"/>
            </a:xfrm>
            <a:custGeom>
              <a:avLst/>
              <a:gdLst>
                <a:gd name="T0" fmla="*/ 0 w 358"/>
                <a:gd name="T1" fmla="*/ 39 h 135"/>
                <a:gd name="T2" fmla="*/ 18 w 358"/>
                <a:gd name="T3" fmla="*/ 29 h 135"/>
                <a:gd name="T4" fmla="*/ 55 w 358"/>
                <a:gd name="T5" fmla="*/ 72 h 135"/>
                <a:gd name="T6" fmla="*/ 55 w 358"/>
                <a:gd name="T7" fmla="*/ 72 h 135"/>
                <a:gd name="T8" fmla="*/ 163 w 358"/>
                <a:gd name="T9" fmla="*/ 115 h 135"/>
                <a:gd name="T10" fmla="*/ 163 w 358"/>
                <a:gd name="T11" fmla="*/ 115 h 135"/>
                <a:gd name="T12" fmla="*/ 178 w 358"/>
                <a:gd name="T13" fmla="*/ 114 h 135"/>
                <a:gd name="T14" fmla="*/ 178 w 358"/>
                <a:gd name="T15" fmla="*/ 114 h 135"/>
                <a:gd name="T16" fmla="*/ 297 w 358"/>
                <a:gd name="T17" fmla="*/ 66 h 135"/>
                <a:gd name="T18" fmla="*/ 297 w 358"/>
                <a:gd name="T19" fmla="*/ 66 h 135"/>
                <a:gd name="T20" fmla="*/ 338 w 358"/>
                <a:gd name="T21" fmla="*/ 9 h 135"/>
                <a:gd name="T22" fmla="*/ 338 w 358"/>
                <a:gd name="T23" fmla="*/ 9 h 135"/>
                <a:gd name="T24" fmla="*/ 338 w 358"/>
                <a:gd name="T25" fmla="*/ 7 h 135"/>
                <a:gd name="T26" fmla="*/ 338 w 358"/>
                <a:gd name="T27" fmla="*/ 7 h 135"/>
                <a:gd name="T28" fmla="*/ 357 w 358"/>
                <a:gd name="T29" fmla="*/ 0 h 135"/>
                <a:gd name="T30" fmla="*/ 358 w 358"/>
                <a:gd name="T31" fmla="*/ 9 h 135"/>
                <a:gd name="T32" fmla="*/ 358 w 358"/>
                <a:gd name="T33" fmla="*/ 9 h 135"/>
                <a:gd name="T34" fmla="*/ 309 w 358"/>
                <a:gd name="T35" fmla="*/ 82 h 135"/>
                <a:gd name="T36" fmla="*/ 309 w 358"/>
                <a:gd name="T37" fmla="*/ 82 h 135"/>
                <a:gd name="T38" fmla="*/ 180 w 358"/>
                <a:gd name="T39" fmla="*/ 134 h 135"/>
                <a:gd name="T40" fmla="*/ 180 w 358"/>
                <a:gd name="T41" fmla="*/ 134 h 135"/>
                <a:gd name="T42" fmla="*/ 163 w 358"/>
                <a:gd name="T43" fmla="*/ 135 h 135"/>
                <a:gd name="T44" fmla="*/ 163 w 358"/>
                <a:gd name="T45" fmla="*/ 135 h 135"/>
                <a:gd name="T46" fmla="*/ 0 w 358"/>
                <a:gd name="T47" fmla="*/ 39 h 135"/>
                <a:gd name="T48" fmla="*/ 0 w 358"/>
                <a:gd name="T49" fmla="*/ 39 h 135"/>
                <a:gd name="T50" fmla="*/ 0 w 358"/>
                <a:gd name="T51" fmla="*/ 39 h 135"/>
                <a:gd name="T52" fmla="*/ 0 w 358"/>
                <a:gd name="T53" fmla="*/ 39 h 135"/>
                <a:gd name="T54" fmla="*/ 0 w 358"/>
                <a:gd name="T55" fmla="*/ 39 h 135"/>
                <a:gd name="T56" fmla="*/ 0 w 358"/>
                <a:gd name="T57" fmla="*/ 3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8" h="135">
                  <a:moveTo>
                    <a:pt x="0" y="3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30" y="50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79" y="93"/>
                    <a:pt x="116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8" y="115"/>
                    <a:pt x="173" y="115"/>
                    <a:pt x="178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228" y="110"/>
                    <a:pt x="269" y="89"/>
                    <a:pt x="297" y="66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325" y="44"/>
                    <a:pt x="339" y="17"/>
                    <a:pt x="338" y="9"/>
                  </a:cubicBezTo>
                  <a:cubicBezTo>
                    <a:pt x="338" y="9"/>
                    <a:pt x="338" y="9"/>
                    <a:pt x="338" y="9"/>
                  </a:cubicBezTo>
                  <a:cubicBezTo>
                    <a:pt x="338" y="8"/>
                    <a:pt x="338" y="7"/>
                    <a:pt x="338" y="7"/>
                  </a:cubicBezTo>
                  <a:cubicBezTo>
                    <a:pt x="338" y="7"/>
                    <a:pt x="338" y="7"/>
                    <a:pt x="338" y="7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8" y="3"/>
                    <a:pt x="358" y="6"/>
                    <a:pt x="358" y="9"/>
                  </a:cubicBezTo>
                  <a:cubicBezTo>
                    <a:pt x="358" y="9"/>
                    <a:pt x="358" y="9"/>
                    <a:pt x="358" y="9"/>
                  </a:cubicBezTo>
                  <a:cubicBezTo>
                    <a:pt x="357" y="30"/>
                    <a:pt x="340" y="56"/>
                    <a:pt x="309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279" y="107"/>
                    <a:pt x="235" y="129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74" y="135"/>
                    <a:pt x="169" y="135"/>
                    <a:pt x="163" y="135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56" y="134"/>
                    <a:pt x="2" y="41"/>
                    <a:pt x="0" y="39"/>
                  </a:cubicBezTo>
                  <a:close/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6"/>
            <p:cNvSpPr>
              <a:spLocks noEditPoints="1"/>
            </p:cNvSpPr>
            <p:nvPr/>
          </p:nvSpPr>
          <p:spPr bwMode="auto">
            <a:xfrm>
              <a:off x="3570" y="1940"/>
              <a:ext cx="418" cy="166"/>
            </a:xfrm>
            <a:custGeom>
              <a:avLst/>
              <a:gdLst>
                <a:gd name="T0" fmla="*/ 2 w 372"/>
                <a:gd name="T1" fmla="*/ 55 h 148"/>
                <a:gd name="T2" fmla="*/ 0 w 372"/>
                <a:gd name="T3" fmla="*/ 44 h 148"/>
                <a:gd name="T4" fmla="*/ 2 w 372"/>
                <a:gd name="T5" fmla="*/ 36 h 148"/>
                <a:gd name="T6" fmla="*/ 23 w 372"/>
                <a:gd name="T7" fmla="*/ 31 h 148"/>
                <a:gd name="T8" fmla="*/ 26 w 372"/>
                <a:gd name="T9" fmla="*/ 30 h 148"/>
                <a:gd name="T10" fmla="*/ 30 w 372"/>
                <a:gd name="T11" fmla="*/ 31 h 148"/>
                <a:gd name="T12" fmla="*/ 30 w 372"/>
                <a:gd name="T13" fmla="*/ 32 h 148"/>
                <a:gd name="T14" fmla="*/ 31 w 372"/>
                <a:gd name="T15" fmla="*/ 32 h 148"/>
                <a:gd name="T16" fmla="*/ 31 w 372"/>
                <a:gd name="T17" fmla="*/ 33 h 148"/>
                <a:gd name="T18" fmla="*/ 32 w 372"/>
                <a:gd name="T19" fmla="*/ 33 h 148"/>
                <a:gd name="T20" fmla="*/ 33 w 372"/>
                <a:gd name="T21" fmla="*/ 36 h 148"/>
                <a:gd name="T22" fmla="*/ 40 w 372"/>
                <a:gd name="T23" fmla="*/ 45 h 148"/>
                <a:gd name="T24" fmla="*/ 67 w 372"/>
                <a:gd name="T25" fmla="*/ 74 h 148"/>
                <a:gd name="T26" fmla="*/ 171 w 372"/>
                <a:gd name="T27" fmla="*/ 116 h 148"/>
                <a:gd name="T28" fmla="*/ 185 w 372"/>
                <a:gd name="T29" fmla="*/ 115 h 148"/>
                <a:gd name="T30" fmla="*/ 301 w 372"/>
                <a:gd name="T31" fmla="*/ 69 h 148"/>
                <a:gd name="T32" fmla="*/ 331 w 372"/>
                <a:gd name="T33" fmla="*/ 37 h 148"/>
                <a:gd name="T34" fmla="*/ 340 w 372"/>
                <a:gd name="T35" fmla="*/ 16 h 148"/>
                <a:gd name="T36" fmla="*/ 340 w 372"/>
                <a:gd name="T37" fmla="*/ 16 h 148"/>
                <a:gd name="T38" fmla="*/ 340 w 372"/>
                <a:gd name="T39" fmla="*/ 16 h 148"/>
                <a:gd name="T40" fmla="*/ 340 w 372"/>
                <a:gd name="T41" fmla="*/ 15 h 148"/>
                <a:gd name="T42" fmla="*/ 369 w 372"/>
                <a:gd name="T43" fmla="*/ 0 h 148"/>
                <a:gd name="T44" fmla="*/ 372 w 372"/>
                <a:gd name="T45" fmla="*/ 16 h 148"/>
                <a:gd name="T46" fmla="*/ 321 w 372"/>
                <a:gd name="T47" fmla="*/ 93 h 148"/>
                <a:gd name="T48" fmla="*/ 188 w 372"/>
                <a:gd name="T49" fmla="*/ 147 h 148"/>
                <a:gd name="T50" fmla="*/ 171 w 372"/>
                <a:gd name="T51" fmla="*/ 148 h 148"/>
                <a:gd name="T52" fmla="*/ 6 w 372"/>
                <a:gd name="T53" fmla="*/ 53 h 148"/>
                <a:gd name="T54" fmla="*/ 187 w 372"/>
                <a:gd name="T55" fmla="*/ 135 h 148"/>
                <a:gd name="T56" fmla="*/ 314 w 372"/>
                <a:gd name="T57" fmla="*/ 84 h 148"/>
                <a:gd name="T58" fmla="*/ 360 w 372"/>
                <a:gd name="T59" fmla="*/ 16 h 148"/>
                <a:gd name="T60" fmla="*/ 360 w 372"/>
                <a:gd name="T61" fmla="*/ 15 h 148"/>
                <a:gd name="T62" fmla="*/ 352 w 372"/>
                <a:gd name="T63" fmla="*/ 18 h 148"/>
                <a:gd name="T64" fmla="*/ 341 w 372"/>
                <a:gd name="T65" fmla="*/ 43 h 148"/>
                <a:gd name="T66" fmla="*/ 308 w 372"/>
                <a:gd name="T67" fmla="*/ 78 h 148"/>
                <a:gd name="T68" fmla="*/ 187 w 372"/>
                <a:gd name="T69" fmla="*/ 127 h 148"/>
                <a:gd name="T70" fmla="*/ 171 w 372"/>
                <a:gd name="T71" fmla="*/ 128 h 148"/>
                <a:gd name="T72" fmla="*/ 59 w 372"/>
                <a:gd name="T73" fmla="*/ 83 h 148"/>
                <a:gd name="T74" fmla="*/ 31 w 372"/>
                <a:gd name="T75" fmla="*/ 54 h 148"/>
                <a:gd name="T76" fmla="*/ 24 w 372"/>
                <a:gd name="T77" fmla="*/ 44 h 148"/>
                <a:gd name="T78" fmla="*/ 22 w 372"/>
                <a:gd name="T79" fmla="*/ 46 h 148"/>
                <a:gd name="T80" fmla="*/ 171 w 372"/>
                <a:gd name="T81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148">
                  <a:moveTo>
                    <a:pt x="6" y="53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9" y="30"/>
                    <a:pt x="29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3" y="35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8"/>
                    <a:pt x="37" y="41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6" y="53"/>
                    <a:pt x="55" y="64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91" y="95"/>
                    <a:pt x="125" y="116"/>
                    <a:pt x="171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6" y="116"/>
                    <a:pt x="181" y="116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234" y="111"/>
                    <a:pt x="274" y="91"/>
                    <a:pt x="301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14" y="58"/>
                    <a:pt x="324" y="47"/>
                    <a:pt x="331" y="37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37" y="27"/>
                    <a:pt x="340" y="18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5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71" y="5"/>
                    <a:pt x="371" y="5"/>
                    <a:pt x="371" y="5"/>
                  </a:cubicBezTo>
                  <a:cubicBezTo>
                    <a:pt x="372" y="9"/>
                    <a:pt x="372" y="12"/>
                    <a:pt x="372" y="16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40"/>
                    <a:pt x="352" y="67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290" y="119"/>
                    <a:pt x="245" y="142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3" y="148"/>
                    <a:pt x="177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73" y="147"/>
                    <a:pt x="19" y="73"/>
                    <a:pt x="6" y="53"/>
                  </a:cubicBezTo>
                  <a:close/>
                  <a:moveTo>
                    <a:pt x="171" y="136"/>
                  </a:moveTo>
                  <a:cubicBezTo>
                    <a:pt x="177" y="136"/>
                    <a:pt x="182" y="136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241" y="130"/>
                    <a:pt x="284" y="109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3" y="59"/>
                    <a:pt x="360" y="34"/>
                    <a:pt x="360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1" y="25"/>
                    <a:pt x="347" y="33"/>
                    <a:pt x="341" y="43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33" y="54"/>
                    <a:pt x="322" y="67"/>
                    <a:pt x="308" y="78"/>
                  </a:cubicBezTo>
                  <a:cubicBezTo>
                    <a:pt x="308" y="78"/>
                    <a:pt x="308" y="78"/>
                    <a:pt x="308" y="78"/>
                  </a:cubicBezTo>
                  <a:cubicBezTo>
                    <a:pt x="280" y="101"/>
                    <a:pt x="238" y="122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1" y="128"/>
                    <a:pt x="176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22" y="128"/>
                    <a:pt x="84" y="106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47" y="72"/>
                    <a:pt x="37" y="62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8" y="50"/>
                    <a:pt x="26" y="46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31" y="68"/>
                    <a:pt x="82" y="136"/>
                    <a:pt x="171" y="13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"/>
            <p:cNvSpPr/>
            <p:nvPr/>
          </p:nvSpPr>
          <p:spPr bwMode="auto">
            <a:xfrm>
              <a:off x="3796" y="2342"/>
              <a:ext cx="22" cy="80"/>
            </a:xfrm>
            <a:custGeom>
              <a:avLst/>
              <a:gdLst>
                <a:gd name="T0" fmla="*/ 0 w 22"/>
                <a:gd name="T1" fmla="*/ 80 h 80"/>
                <a:gd name="T2" fmla="*/ 0 w 22"/>
                <a:gd name="T3" fmla="*/ 0 h 80"/>
                <a:gd name="T4" fmla="*/ 22 w 22"/>
                <a:gd name="T5" fmla="*/ 0 h 80"/>
                <a:gd name="T6" fmla="*/ 22 w 22"/>
                <a:gd name="T7" fmla="*/ 80 h 80"/>
                <a:gd name="T8" fmla="*/ 0 w 22"/>
                <a:gd name="T9" fmla="*/ 80 h 80"/>
                <a:gd name="T10" fmla="*/ 0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0" y="8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"/>
            <p:cNvSpPr>
              <a:spLocks noEditPoints="1"/>
            </p:cNvSpPr>
            <p:nvPr/>
          </p:nvSpPr>
          <p:spPr bwMode="auto">
            <a:xfrm>
              <a:off x="3789" y="2336"/>
              <a:ext cx="36" cy="93"/>
            </a:xfrm>
            <a:custGeom>
              <a:avLst/>
              <a:gdLst>
                <a:gd name="T0" fmla="*/ 7 w 36"/>
                <a:gd name="T1" fmla="*/ 93 h 93"/>
                <a:gd name="T2" fmla="*/ 7 w 36"/>
                <a:gd name="T3" fmla="*/ 86 h 93"/>
                <a:gd name="T4" fmla="*/ 13 w 36"/>
                <a:gd name="T5" fmla="*/ 86 h 93"/>
                <a:gd name="T6" fmla="*/ 7 w 36"/>
                <a:gd name="T7" fmla="*/ 86 h 93"/>
                <a:gd name="T8" fmla="*/ 7 w 36"/>
                <a:gd name="T9" fmla="*/ 93 h 93"/>
                <a:gd name="T10" fmla="*/ 0 w 36"/>
                <a:gd name="T11" fmla="*/ 93 h 93"/>
                <a:gd name="T12" fmla="*/ 0 w 36"/>
                <a:gd name="T13" fmla="*/ 0 h 93"/>
                <a:gd name="T14" fmla="*/ 36 w 36"/>
                <a:gd name="T15" fmla="*/ 0 h 93"/>
                <a:gd name="T16" fmla="*/ 36 w 36"/>
                <a:gd name="T17" fmla="*/ 93 h 93"/>
                <a:gd name="T18" fmla="*/ 7 w 36"/>
                <a:gd name="T19" fmla="*/ 93 h 93"/>
                <a:gd name="T20" fmla="*/ 7 w 36"/>
                <a:gd name="T21" fmla="*/ 93 h 93"/>
                <a:gd name="T22" fmla="*/ 22 w 36"/>
                <a:gd name="T23" fmla="*/ 79 h 93"/>
                <a:gd name="T24" fmla="*/ 22 w 36"/>
                <a:gd name="T25" fmla="*/ 13 h 93"/>
                <a:gd name="T26" fmla="*/ 13 w 36"/>
                <a:gd name="T27" fmla="*/ 13 h 93"/>
                <a:gd name="T28" fmla="*/ 13 w 36"/>
                <a:gd name="T29" fmla="*/ 79 h 93"/>
                <a:gd name="T30" fmla="*/ 22 w 36"/>
                <a:gd name="T31" fmla="*/ 79 h 93"/>
                <a:gd name="T32" fmla="*/ 22 w 36"/>
                <a:gd name="T3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93">
                  <a:moveTo>
                    <a:pt x="7" y="93"/>
                  </a:moveTo>
                  <a:lnTo>
                    <a:pt x="7" y="86"/>
                  </a:lnTo>
                  <a:lnTo>
                    <a:pt x="13" y="86"/>
                  </a:lnTo>
                  <a:lnTo>
                    <a:pt x="7" y="86"/>
                  </a:lnTo>
                  <a:lnTo>
                    <a:pt x="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3"/>
                  </a:lnTo>
                  <a:lnTo>
                    <a:pt x="7" y="93"/>
                  </a:lnTo>
                  <a:lnTo>
                    <a:pt x="7" y="93"/>
                  </a:lnTo>
                  <a:close/>
                  <a:moveTo>
                    <a:pt x="22" y="79"/>
                  </a:moveTo>
                  <a:lnTo>
                    <a:pt x="22" y="13"/>
                  </a:lnTo>
                  <a:lnTo>
                    <a:pt x="13" y="13"/>
                  </a:lnTo>
                  <a:lnTo>
                    <a:pt x="13" y="79"/>
                  </a:lnTo>
                  <a:lnTo>
                    <a:pt x="22" y="79"/>
                  </a:lnTo>
                  <a:lnTo>
                    <a:pt x="22" y="79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9"/>
            <p:cNvSpPr/>
            <p:nvPr/>
          </p:nvSpPr>
          <p:spPr bwMode="auto">
            <a:xfrm>
              <a:off x="3425" y="2425"/>
              <a:ext cx="817" cy="1174"/>
            </a:xfrm>
            <a:custGeom>
              <a:avLst/>
              <a:gdLst>
                <a:gd name="T0" fmla="*/ 616 w 727"/>
                <a:gd name="T1" fmla="*/ 80 h 1047"/>
                <a:gd name="T2" fmla="*/ 364 w 727"/>
                <a:gd name="T3" fmla="*/ 0 h 1047"/>
                <a:gd name="T4" fmla="*/ 111 w 727"/>
                <a:gd name="T5" fmla="*/ 97 h 1047"/>
                <a:gd name="T6" fmla="*/ 0 w 727"/>
                <a:gd name="T7" fmla="*/ 432 h 1047"/>
                <a:gd name="T8" fmla="*/ 127 w 727"/>
                <a:gd name="T9" fmla="*/ 901 h 1047"/>
                <a:gd name="T10" fmla="*/ 161 w 727"/>
                <a:gd name="T11" fmla="*/ 923 h 1047"/>
                <a:gd name="T12" fmla="*/ 150 w 727"/>
                <a:gd name="T13" fmla="*/ 902 h 1047"/>
                <a:gd name="T14" fmla="*/ 20 w 727"/>
                <a:gd name="T15" fmla="*/ 432 h 1047"/>
                <a:gd name="T16" fmla="*/ 364 w 727"/>
                <a:gd name="T17" fmla="*/ 20 h 1047"/>
                <a:gd name="T18" fmla="*/ 707 w 727"/>
                <a:gd name="T19" fmla="*/ 400 h 1047"/>
                <a:gd name="T20" fmla="*/ 600 w 727"/>
                <a:gd name="T21" fmla="*/ 886 h 1047"/>
                <a:gd name="T22" fmla="*/ 511 w 727"/>
                <a:gd name="T23" fmla="*/ 1041 h 1047"/>
                <a:gd name="T24" fmla="*/ 531 w 727"/>
                <a:gd name="T25" fmla="*/ 1047 h 1047"/>
                <a:gd name="T26" fmla="*/ 619 w 727"/>
                <a:gd name="T27" fmla="*/ 894 h 1047"/>
                <a:gd name="T28" fmla="*/ 727 w 727"/>
                <a:gd name="T29" fmla="*/ 400 h 1047"/>
                <a:gd name="T30" fmla="*/ 616 w 727"/>
                <a:gd name="T31" fmla="*/ 8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7" h="1047">
                  <a:moveTo>
                    <a:pt x="616" y="80"/>
                  </a:moveTo>
                  <a:cubicBezTo>
                    <a:pt x="548" y="19"/>
                    <a:pt x="457" y="0"/>
                    <a:pt x="364" y="0"/>
                  </a:cubicBezTo>
                  <a:cubicBezTo>
                    <a:pt x="270" y="0"/>
                    <a:pt x="178" y="28"/>
                    <a:pt x="111" y="97"/>
                  </a:cubicBezTo>
                  <a:cubicBezTo>
                    <a:pt x="43" y="165"/>
                    <a:pt x="0" y="274"/>
                    <a:pt x="0" y="432"/>
                  </a:cubicBezTo>
                  <a:cubicBezTo>
                    <a:pt x="0" y="588"/>
                    <a:pt x="56" y="762"/>
                    <a:pt x="127" y="901"/>
                  </a:cubicBezTo>
                  <a:cubicBezTo>
                    <a:pt x="139" y="908"/>
                    <a:pt x="150" y="915"/>
                    <a:pt x="161" y="923"/>
                  </a:cubicBezTo>
                  <a:cubicBezTo>
                    <a:pt x="158" y="916"/>
                    <a:pt x="154" y="909"/>
                    <a:pt x="150" y="902"/>
                  </a:cubicBezTo>
                  <a:cubicBezTo>
                    <a:pt x="78" y="764"/>
                    <a:pt x="20" y="587"/>
                    <a:pt x="20" y="432"/>
                  </a:cubicBezTo>
                  <a:cubicBezTo>
                    <a:pt x="22" y="123"/>
                    <a:pt x="184" y="21"/>
                    <a:pt x="364" y="20"/>
                  </a:cubicBezTo>
                  <a:cubicBezTo>
                    <a:pt x="545" y="22"/>
                    <a:pt x="705" y="91"/>
                    <a:pt x="707" y="400"/>
                  </a:cubicBezTo>
                  <a:cubicBezTo>
                    <a:pt x="707" y="555"/>
                    <a:pt x="665" y="740"/>
                    <a:pt x="600" y="886"/>
                  </a:cubicBezTo>
                  <a:cubicBezTo>
                    <a:pt x="574" y="946"/>
                    <a:pt x="543" y="999"/>
                    <a:pt x="511" y="1041"/>
                  </a:cubicBezTo>
                  <a:cubicBezTo>
                    <a:pt x="518" y="1042"/>
                    <a:pt x="525" y="1044"/>
                    <a:pt x="531" y="1047"/>
                  </a:cubicBezTo>
                  <a:cubicBezTo>
                    <a:pt x="563" y="1005"/>
                    <a:pt x="593" y="952"/>
                    <a:pt x="619" y="894"/>
                  </a:cubicBezTo>
                  <a:cubicBezTo>
                    <a:pt x="684" y="746"/>
                    <a:pt x="727" y="558"/>
                    <a:pt x="727" y="400"/>
                  </a:cubicBezTo>
                  <a:cubicBezTo>
                    <a:pt x="727" y="241"/>
                    <a:pt x="684" y="140"/>
                    <a:pt x="616" y="8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0"/>
            <p:cNvSpPr/>
            <p:nvPr/>
          </p:nvSpPr>
          <p:spPr bwMode="auto">
            <a:xfrm>
              <a:off x="3418" y="2419"/>
              <a:ext cx="831" cy="1189"/>
            </a:xfrm>
            <a:custGeom>
              <a:avLst/>
              <a:gdLst>
                <a:gd name="T0" fmla="*/ 515 w 739"/>
                <a:gd name="T1" fmla="*/ 1052 h 1061"/>
                <a:gd name="T2" fmla="*/ 506 w 739"/>
                <a:gd name="T3" fmla="*/ 1051 h 1061"/>
                <a:gd name="T4" fmla="*/ 601 w 739"/>
                <a:gd name="T5" fmla="*/ 890 h 1061"/>
                <a:gd name="T6" fmla="*/ 707 w 739"/>
                <a:gd name="T7" fmla="*/ 406 h 1061"/>
                <a:gd name="T8" fmla="*/ 707 w 739"/>
                <a:gd name="T9" fmla="*/ 406 h 1061"/>
                <a:gd name="T10" fmla="*/ 605 w 739"/>
                <a:gd name="T11" fmla="*/ 105 h 1061"/>
                <a:gd name="T12" fmla="*/ 370 w 739"/>
                <a:gd name="T13" fmla="*/ 32 h 1061"/>
                <a:gd name="T14" fmla="*/ 135 w 739"/>
                <a:gd name="T15" fmla="*/ 121 h 1061"/>
                <a:gd name="T16" fmla="*/ 32 w 739"/>
                <a:gd name="T17" fmla="*/ 438 h 1061"/>
                <a:gd name="T18" fmla="*/ 32 w 739"/>
                <a:gd name="T19" fmla="*/ 439 h 1061"/>
                <a:gd name="T20" fmla="*/ 162 w 739"/>
                <a:gd name="T21" fmla="*/ 905 h 1061"/>
                <a:gd name="T22" fmla="*/ 173 w 739"/>
                <a:gd name="T23" fmla="*/ 926 h 1061"/>
                <a:gd name="T24" fmla="*/ 130 w 739"/>
                <a:gd name="T25" fmla="*/ 912 h 1061"/>
                <a:gd name="T26" fmla="*/ 128 w 739"/>
                <a:gd name="T27" fmla="*/ 911 h 1061"/>
                <a:gd name="T28" fmla="*/ 0 w 739"/>
                <a:gd name="T29" fmla="*/ 438 h 1061"/>
                <a:gd name="T30" fmla="*/ 0 w 739"/>
                <a:gd name="T31" fmla="*/ 438 h 1061"/>
                <a:gd name="T32" fmla="*/ 0 w 739"/>
                <a:gd name="T33" fmla="*/ 438 h 1061"/>
                <a:gd name="T34" fmla="*/ 113 w 739"/>
                <a:gd name="T35" fmla="*/ 98 h 1061"/>
                <a:gd name="T36" fmla="*/ 370 w 739"/>
                <a:gd name="T37" fmla="*/ 0 h 1061"/>
                <a:gd name="T38" fmla="*/ 626 w 739"/>
                <a:gd name="T39" fmla="*/ 81 h 1061"/>
                <a:gd name="T40" fmla="*/ 618 w 739"/>
                <a:gd name="T41" fmla="*/ 90 h 1061"/>
                <a:gd name="T42" fmla="*/ 370 w 739"/>
                <a:gd name="T43" fmla="*/ 12 h 1061"/>
                <a:gd name="T44" fmla="*/ 121 w 739"/>
                <a:gd name="T45" fmla="*/ 107 h 1061"/>
                <a:gd name="T46" fmla="*/ 12 w 739"/>
                <a:gd name="T47" fmla="*/ 438 h 1061"/>
                <a:gd name="T48" fmla="*/ 12 w 739"/>
                <a:gd name="T49" fmla="*/ 438 h 1061"/>
                <a:gd name="T50" fmla="*/ 138 w 739"/>
                <a:gd name="T51" fmla="*/ 903 h 1061"/>
                <a:gd name="T52" fmla="*/ 151 w 739"/>
                <a:gd name="T53" fmla="*/ 911 h 1061"/>
                <a:gd name="T54" fmla="*/ 20 w 739"/>
                <a:gd name="T55" fmla="*/ 439 h 1061"/>
                <a:gd name="T56" fmla="*/ 20 w 739"/>
                <a:gd name="T57" fmla="*/ 438 h 1061"/>
                <a:gd name="T58" fmla="*/ 127 w 739"/>
                <a:gd name="T59" fmla="*/ 112 h 1061"/>
                <a:gd name="T60" fmla="*/ 370 w 739"/>
                <a:gd name="T61" fmla="*/ 20 h 1061"/>
                <a:gd name="T62" fmla="*/ 613 w 739"/>
                <a:gd name="T63" fmla="*/ 96 h 1061"/>
                <a:gd name="T64" fmla="*/ 719 w 739"/>
                <a:gd name="T65" fmla="*/ 406 h 1061"/>
                <a:gd name="T66" fmla="*/ 719 w 739"/>
                <a:gd name="T67" fmla="*/ 406 h 1061"/>
                <a:gd name="T68" fmla="*/ 612 w 739"/>
                <a:gd name="T69" fmla="*/ 895 h 1061"/>
                <a:gd name="T70" fmla="*/ 527 w 739"/>
                <a:gd name="T71" fmla="*/ 1043 h 1061"/>
                <a:gd name="T72" fmla="*/ 535 w 739"/>
                <a:gd name="T73" fmla="*/ 1046 h 1061"/>
                <a:gd name="T74" fmla="*/ 619 w 739"/>
                <a:gd name="T75" fmla="*/ 898 h 1061"/>
                <a:gd name="T76" fmla="*/ 727 w 739"/>
                <a:gd name="T77" fmla="*/ 406 h 1061"/>
                <a:gd name="T78" fmla="*/ 727 w 739"/>
                <a:gd name="T79" fmla="*/ 405 h 1061"/>
                <a:gd name="T80" fmla="*/ 618 w 739"/>
                <a:gd name="T81" fmla="*/ 90 h 1061"/>
                <a:gd name="T82" fmla="*/ 626 w 739"/>
                <a:gd name="T83" fmla="*/ 81 h 1061"/>
                <a:gd name="T84" fmla="*/ 739 w 739"/>
                <a:gd name="T85" fmla="*/ 405 h 1061"/>
                <a:gd name="T86" fmla="*/ 739 w 739"/>
                <a:gd name="T87" fmla="*/ 406 h 1061"/>
                <a:gd name="T88" fmla="*/ 630 w 739"/>
                <a:gd name="T89" fmla="*/ 903 h 1061"/>
                <a:gd name="T90" fmla="*/ 542 w 739"/>
                <a:gd name="T91" fmla="*/ 1057 h 1061"/>
                <a:gd name="T92" fmla="*/ 535 w 739"/>
                <a:gd name="T93" fmla="*/ 1059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9" h="1061">
                  <a:moveTo>
                    <a:pt x="535" y="1059"/>
                  </a:moveTo>
                  <a:cubicBezTo>
                    <a:pt x="529" y="1056"/>
                    <a:pt x="522" y="1054"/>
                    <a:pt x="515" y="1052"/>
                  </a:cubicBezTo>
                  <a:cubicBezTo>
                    <a:pt x="515" y="1052"/>
                    <a:pt x="515" y="1052"/>
                    <a:pt x="515" y="1052"/>
                  </a:cubicBezTo>
                  <a:cubicBezTo>
                    <a:pt x="506" y="1051"/>
                    <a:pt x="506" y="1051"/>
                    <a:pt x="506" y="1051"/>
                  </a:cubicBezTo>
                  <a:cubicBezTo>
                    <a:pt x="512" y="1043"/>
                    <a:pt x="512" y="1043"/>
                    <a:pt x="512" y="1043"/>
                  </a:cubicBezTo>
                  <a:cubicBezTo>
                    <a:pt x="544" y="1002"/>
                    <a:pt x="574" y="949"/>
                    <a:pt x="601" y="890"/>
                  </a:cubicBezTo>
                  <a:cubicBezTo>
                    <a:pt x="601" y="890"/>
                    <a:pt x="601" y="890"/>
                    <a:pt x="601" y="890"/>
                  </a:cubicBezTo>
                  <a:cubicBezTo>
                    <a:pt x="665" y="745"/>
                    <a:pt x="707" y="560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6" y="252"/>
                    <a:pt x="666" y="160"/>
                    <a:pt x="605" y="105"/>
                  </a:cubicBezTo>
                  <a:cubicBezTo>
                    <a:pt x="605" y="105"/>
                    <a:pt x="605" y="105"/>
                    <a:pt x="605" y="105"/>
                  </a:cubicBezTo>
                  <a:cubicBezTo>
                    <a:pt x="543" y="50"/>
                    <a:pt x="460" y="33"/>
                    <a:pt x="370" y="32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281" y="33"/>
                    <a:pt x="197" y="58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4" y="184"/>
                    <a:pt x="33" y="285"/>
                    <a:pt x="32" y="438"/>
                  </a:cubicBezTo>
                  <a:cubicBezTo>
                    <a:pt x="32" y="438"/>
                    <a:pt x="32" y="438"/>
                    <a:pt x="32" y="438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2" y="591"/>
                    <a:pt x="89" y="768"/>
                    <a:pt x="162" y="905"/>
                  </a:cubicBezTo>
                  <a:cubicBezTo>
                    <a:pt x="162" y="905"/>
                    <a:pt x="162" y="905"/>
                    <a:pt x="162" y="905"/>
                  </a:cubicBezTo>
                  <a:cubicBezTo>
                    <a:pt x="165" y="912"/>
                    <a:pt x="169" y="919"/>
                    <a:pt x="173" y="926"/>
                  </a:cubicBezTo>
                  <a:cubicBezTo>
                    <a:pt x="173" y="926"/>
                    <a:pt x="173" y="926"/>
                    <a:pt x="173" y="926"/>
                  </a:cubicBezTo>
                  <a:cubicBezTo>
                    <a:pt x="164" y="934"/>
                    <a:pt x="164" y="934"/>
                    <a:pt x="164" y="934"/>
                  </a:cubicBezTo>
                  <a:cubicBezTo>
                    <a:pt x="153" y="926"/>
                    <a:pt x="142" y="919"/>
                    <a:pt x="130" y="912"/>
                  </a:cubicBezTo>
                  <a:cubicBezTo>
                    <a:pt x="130" y="912"/>
                    <a:pt x="130" y="912"/>
                    <a:pt x="130" y="912"/>
                  </a:cubicBezTo>
                  <a:cubicBezTo>
                    <a:pt x="128" y="911"/>
                    <a:pt x="128" y="911"/>
                    <a:pt x="128" y="911"/>
                  </a:cubicBezTo>
                  <a:cubicBezTo>
                    <a:pt x="128" y="910"/>
                    <a:pt x="128" y="910"/>
                    <a:pt x="128" y="910"/>
                  </a:cubicBezTo>
                  <a:cubicBezTo>
                    <a:pt x="56" y="770"/>
                    <a:pt x="0" y="595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279"/>
                    <a:pt x="44" y="169"/>
                    <a:pt x="113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82" y="28"/>
                    <a:pt x="275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464" y="0"/>
                    <a:pt x="556" y="19"/>
                    <a:pt x="626" y="81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2" y="86"/>
                    <a:pt x="622" y="86"/>
                    <a:pt x="622" y="86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552" y="31"/>
                    <a:pt x="462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277" y="12"/>
                    <a:pt x="187" y="39"/>
                    <a:pt x="121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55" y="174"/>
                    <a:pt x="12" y="281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592"/>
                    <a:pt x="67" y="765"/>
                    <a:pt x="138" y="903"/>
                  </a:cubicBezTo>
                  <a:cubicBezTo>
                    <a:pt x="138" y="903"/>
                    <a:pt x="138" y="903"/>
                    <a:pt x="138" y="903"/>
                  </a:cubicBezTo>
                  <a:cubicBezTo>
                    <a:pt x="142" y="905"/>
                    <a:pt x="146" y="908"/>
                    <a:pt x="151" y="911"/>
                  </a:cubicBezTo>
                  <a:cubicBezTo>
                    <a:pt x="151" y="911"/>
                    <a:pt x="151" y="911"/>
                    <a:pt x="151" y="911"/>
                  </a:cubicBezTo>
                  <a:cubicBezTo>
                    <a:pt x="78" y="772"/>
                    <a:pt x="20" y="594"/>
                    <a:pt x="20" y="439"/>
                  </a:cubicBezTo>
                  <a:cubicBezTo>
                    <a:pt x="20" y="439"/>
                    <a:pt x="20" y="439"/>
                    <a:pt x="20" y="439"/>
                  </a:cubicBezTo>
                  <a:cubicBezTo>
                    <a:pt x="20" y="439"/>
                    <a:pt x="20" y="439"/>
                    <a:pt x="20" y="438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283"/>
                    <a:pt x="62" y="178"/>
                    <a:pt x="127" y="112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91" y="47"/>
                    <a:pt x="279" y="21"/>
                    <a:pt x="370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461" y="21"/>
                    <a:pt x="548" y="39"/>
                    <a:pt x="613" y="96"/>
                  </a:cubicBezTo>
                  <a:cubicBezTo>
                    <a:pt x="613" y="96"/>
                    <a:pt x="613" y="96"/>
                    <a:pt x="613" y="96"/>
                  </a:cubicBezTo>
                  <a:cubicBezTo>
                    <a:pt x="677" y="154"/>
                    <a:pt x="718" y="250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562"/>
                    <a:pt x="677" y="748"/>
                    <a:pt x="612" y="895"/>
                  </a:cubicBezTo>
                  <a:cubicBezTo>
                    <a:pt x="612" y="895"/>
                    <a:pt x="612" y="895"/>
                    <a:pt x="612" y="895"/>
                  </a:cubicBezTo>
                  <a:cubicBezTo>
                    <a:pt x="587" y="952"/>
                    <a:pt x="558" y="1002"/>
                    <a:pt x="527" y="1043"/>
                  </a:cubicBezTo>
                  <a:cubicBezTo>
                    <a:pt x="527" y="1043"/>
                    <a:pt x="527" y="1043"/>
                    <a:pt x="527" y="1043"/>
                  </a:cubicBezTo>
                  <a:cubicBezTo>
                    <a:pt x="530" y="1044"/>
                    <a:pt x="532" y="1045"/>
                    <a:pt x="535" y="1046"/>
                  </a:cubicBezTo>
                  <a:cubicBezTo>
                    <a:pt x="535" y="1046"/>
                    <a:pt x="535" y="1046"/>
                    <a:pt x="535" y="1046"/>
                  </a:cubicBezTo>
                  <a:cubicBezTo>
                    <a:pt x="566" y="1005"/>
                    <a:pt x="594" y="954"/>
                    <a:pt x="619" y="898"/>
                  </a:cubicBezTo>
                  <a:cubicBezTo>
                    <a:pt x="619" y="898"/>
                    <a:pt x="619" y="898"/>
                    <a:pt x="619" y="898"/>
                  </a:cubicBezTo>
                  <a:cubicBezTo>
                    <a:pt x="685" y="750"/>
                    <a:pt x="727" y="563"/>
                    <a:pt x="727" y="406"/>
                  </a:cubicBezTo>
                  <a:cubicBezTo>
                    <a:pt x="727" y="406"/>
                    <a:pt x="727" y="406"/>
                    <a:pt x="727" y="406"/>
                  </a:cubicBezTo>
                  <a:cubicBezTo>
                    <a:pt x="727" y="406"/>
                    <a:pt x="727" y="406"/>
                    <a:pt x="727" y="405"/>
                  </a:cubicBezTo>
                  <a:cubicBezTo>
                    <a:pt x="727" y="405"/>
                    <a:pt x="727" y="405"/>
                    <a:pt x="727" y="405"/>
                  </a:cubicBezTo>
                  <a:cubicBezTo>
                    <a:pt x="727" y="248"/>
                    <a:pt x="684" y="149"/>
                    <a:pt x="618" y="90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622" y="86"/>
                    <a:pt x="622" y="86"/>
                    <a:pt x="622" y="86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96" y="143"/>
                    <a:pt x="739" y="246"/>
                    <a:pt x="739" y="405"/>
                  </a:cubicBezTo>
                  <a:cubicBezTo>
                    <a:pt x="739" y="405"/>
                    <a:pt x="739" y="405"/>
                    <a:pt x="739" y="405"/>
                  </a:cubicBezTo>
                  <a:cubicBezTo>
                    <a:pt x="739" y="405"/>
                    <a:pt x="739" y="406"/>
                    <a:pt x="739" y="406"/>
                  </a:cubicBezTo>
                  <a:cubicBezTo>
                    <a:pt x="739" y="406"/>
                    <a:pt x="739" y="406"/>
                    <a:pt x="739" y="406"/>
                  </a:cubicBezTo>
                  <a:cubicBezTo>
                    <a:pt x="739" y="565"/>
                    <a:pt x="696" y="753"/>
                    <a:pt x="630" y="903"/>
                  </a:cubicBezTo>
                  <a:cubicBezTo>
                    <a:pt x="630" y="903"/>
                    <a:pt x="630" y="903"/>
                    <a:pt x="630" y="903"/>
                  </a:cubicBezTo>
                  <a:cubicBezTo>
                    <a:pt x="604" y="961"/>
                    <a:pt x="574" y="1014"/>
                    <a:pt x="542" y="1057"/>
                  </a:cubicBezTo>
                  <a:cubicBezTo>
                    <a:pt x="542" y="1057"/>
                    <a:pt x="542" y="1057"/>
                    <a:pt x="542" y="1057"/>
                  </a:cubicBezTo>
                  <a:cubicBezTo>
                    <a:pt x="539" y="1061"/>
                    <a:pt x="539" y="1061"/>
                    <a:pt x="539" y="1061"/>
                  </a:cubicBezTo>
                  <a:cubicBezTo>
                    <a:pt x="535" y="1059"/>
                    <a:pt x="535" y="1059"/>
                    <a:pt x="535" y="105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"/>
            <p:cNvSpPr>
              <a:spLocks noEditPoints="1"/>
            </p:cNvSpPr>
            <p:nvPr/>
          </p:nvSpPr>
          <p:spPr bwMode="auto">
            <a:xfrm>
              <a:off x="3720" y="2420"/>
              <a:ext cx="207" cy="108"/>
            </a:xfrm>
            <a:custGeom>
              <a:avLst/>
              <a:gdLst>
                <a:gd name="T0" fmla="*/ 0 w 207"/>
                <a:gd name="T1" fmla="*/ 34 h 108"/>
                <a:gd name="T2" fmla="*/ 20 w 207"/>
                <a:gd name="T3" fmla="*/ 21 h 108"/>
                <a:gd name="T4" fmla="*/ 51 w 207"/>
                <a:gd name="T5" fmla="*/ 65 h 108"/>
                <a:gd name="T6" fmla="*/ 84 w 207"/>
                <a:gd name="T7" fmla="*/ 0 h 108"/>
                <a:gd name="T8" fmla="*/ 153 w 207"/>
                <a:gd name="T9" fmla="*/ 57 h 108"/>
                <a:gd name="T10" fmla="*/ 190 w 207"/>
                <a:gd name="T11" fmla="*/ 14 h 108"/>
                <a:gd name="T12" fmla="*/ 207 w 207"/>
                <a:gd name="T13" fmla="*/ 30 h 108"/>
                <a:gd name="T14" fmla="*/ 156 w 207"/>
                <a:gd name="T15" fmla="*/ 88 h 108"/>
                <a:gd name="T16" fmla="*/ 90 w 207"/>
                <a:gd name="T17" fmla="*/ 36 h 108"/>
                <a:gd name="T18" fmla="*/ 54 w 207"/>
                <a:gd name="T19" fmla="*/ 108 h 108"/>
                <a:gd name="T20" fmla="*/ 0 w 207"/>
                <a:gd name="T21" fmla="*/ 34 h 108"/>
                <a:gd name="T22" fmla="*/ 0 w 207"/>
                <a:gd name="T23" fmla="*/ 34 h 108"/>
                <a:gd name="T24" fmla="*/ 0 w 207"/>
                <a:gd name="T25" fmla="*/ 34 h 108"/>
                <a:gd name="T26" fmla="*/ 0 w 207"/>
                <a:gd name="T27" fmla="*/ 34 h 108"/>
                <a:gd name="T28" fmla="*/ 0 w 207"/>
                <a:gd name="T29" fmla="*/ 34 h 108"/>
                <a:gd name="T30" fmla="*/ 0 w 207"/>
                <a:gd name="T31" fmla="*/ 34 h 108"/>
                <a:gd name="T32" fmla="*/ 0 w 207"/>
                <a:gd name="T33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08">
                  <a:moveTo>
                    <a:pt x="0" y="34"/>
                  </a:moveTo>
                  <a:lnTo>
                    <a:pt x="20" y="21"/>
                  </a:lnTo>
                  <a:lnTo>
                    <a:pt x="51" y="65"/>
                  </a:lnTo>
                  <a:lnTo>
                    <a:pt x="84" y="0"/>
                  </a:lnTo>
                  <a:lnTo>
                    <a:pt x="153" y="57"/>
                  </a:lnTo>
                  <a:lnTo>
                    <a:pt x="190" y="14"/>
                  </a:lnTo>
                  <a:lnTo>
                    <a:pt x="207" y="30"/>
                  </a:lnTo>
                  <a:lnTo>
                    <a:pt x="156" y="88"/>
                  </a:lnTo>
                  <a:lnTo>
                    <a:pt x="90" y="36"/>
                  </a:lnTo>
                  <a:lnTo>
                    <a:pt x="54" y="108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2"/>
            <p:cNvSpPr>
              <a:spLocks noEditPoints="1"/>
            </p:cNvSpPr>
            <p:nvPr/>
          </p:nvSpPr>
          <p:spPr bwMode="auto">
            <a:xfrm>
              <a:off x="3711" y="2409"/>
              <a:ext cx="226" cy="133"/>
            </a:xfrm>
            <a:custGeom>
              <a:avLst/>
              <a:gdLst>
                <a:gd name="T0" fmla="*/ 9 w 226"/>
                <a:gd name="T1" fmla="*/ 57 h 133"/>
                <a:gd name="T2" fmla="*/ 3 w 226"/>
                <a:gd name="T3" fmla="*/ 63 h 133"/>
                <a:gd name="T4" fmla="*/ 3 w 226"/>
                <a:gd name="T5" fmla="*/ 48 h 133"/>
                <a:gd name="T6" fmla="*/ 0 w 226"/>
                <a:gd name="T7" fmla="*/ 43 h 133"/>
                <a:gd name="T8" fmla="*/ 3 w 226"/>
                <a:gd name="T9" fmla="*/ 42 h 133"/>
                <a:gd name="T10" fmla="*/ 3 w 226"/>
                <a:gd name="T11" fmla="*/ 31 h 133"/>
                <a:gd name="T12" fmla="*/ 11 w 226"/>
                <a:gd name="T13" fmla="*/ 37 h 133"/>
                <a:gd name="T14" fmla="*/ 30 w 226"/>
                <a:gd name="T15" fmla="*/ 23 h 133"/>
                <a:gd name="T16" fmla="*/ 59 w 226"/>
                <a:gd name="T17" fmla="*/ 63 h 133"/>
                <a:gd name="T18" fmla="*/ 90 w 226"/>
                <a:gd name="T19" fmla="*/ 0 h 133"/>
                <a:gd name="T20" fmla="*/ 161 w 226"/>
                <a:gd name="T21" fmla="*/ 59 h 133"/>
                <a:gd name="T22" fmla="*/ 199 w 226"/>
                <a:gd name="T23" fmla="*/ 16 h 133"/>
                <a:gd name="T24" fmla="*/ 226 w 226"/>
                <a:gd name="T25" fmla="*/ 40 h 133"/>
                <a:gd name="T26" fmla="*/ 166 w 226"/>
                <a:gd name="T27" fmla="*/ 109 h 133"/>
                <a:gd name="T28" fmla="*/ 103 w 226"/>
                <a:gd name="T29" fmla="*/ 57 h 133"/>
                <a:gd name="T30" fmla="*/ 65 w 226"/>
                <a:gd name="T31" fmla="*/ 133 h 133"/>
                <a:gd name="T32" fmla="*/ 9 w 226"/>
                <a:gd name="T33" fmla="*/ 57 h 133"/>
                <a:gd name="T34" fmla="*/ 9 w 226"/>
                <a:gd name="T35" fmla="*/ 57 h 133"/>
                <a:gd name="T36" fmla="*/ 62 w 226"/>
                <a:gd name="T37" fmla="*/ 107 h 133"/>
                <a:gd name="T38" fmla="*/ 97 w 226"/>
                <a:gd name="T39" fmla="*/ 35 h 133"/>
                <a:gd name="T40" fmla="*/ 165 w 226"/>
                <a:gd name="T41" fmla="*/ 90 h 133"/>
                <a:gd name="T42" fmla="*/ 207 w 226"/>
                <a:gd name="T43" fmla="*/ 41 h 133"/>
                <a:gd name="T44" fmla="*/ 200 w 226"/>
                <a:gd name="T45" fmla="*/ 35 h 133"/>
                <a:gd name="T46" fmla="*/ 163 w 226"/>
                <a:gd name="T47" fmla="*/ 78 h 133"/>
                <a:gd name="T48" fmla="*/ 95 w 226"/>
                <a:gd name="T49" fmla="*/ 21 h 133"/>
                <a:gd name="T50" fmla="*/ 61 w 226"/>
                <a:gd name="T51" fmla="*/ 89 h 133"/>
                <a:gd name="T52" fmla="*/ 26 w 226"/>
                <a:gd name="T53" fmla="*/ 41 h 133"/>
                <a:gd name="T54" fmla="*/ 20 w 226"/>
                <a:gd name="T55" fmla="*/ 47 h 133"/>
                <a:gd name="T56" fmla="*/ 62 w 226"/>
                <a:gd name="T57" fmla="*/ 107 h 133"/>
                <a:gd name="T58" fmla="*/ 62 w 226"/>
                <a:gd name="T59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33">
                  <a:moveTo>
                    <a:pt x="9" y="57"/>
                  </a:moveTo>
                  <a:lnTo>
                    <a:pt x="3" y="6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3" y="42"/>
                  </a:lnTo>
                  <a:lnTo>
                    <a:pt x="3" y="31"/>
                  </a:lnTo>
                  <a:lnTo>
                    <a:pt x="11" y="37"/>
                  </a:lnTo>
                  <a:lnTo>
                    <a:pt x="30" y="23"/>
                  </a:lnTo>
                  <a:lnTo>
                    <a:pt x="59" y="63"/>
                  </a:lnTo>
                  <a:lnTo>
                    <a:pt x="90" y="0"/>
                  </a:lnTo>
                  <a:lnTo>
                    <a:pt x="161" y="59"/>
                  </a:lnTo>
                  <a:lnTo>
                    <a:pt x="199" y="16"/>
                  </a:lnTo>
                  <a:lnTo>
                    <a:pt x="226" y="40"/>
                  </a:lnTo>
                  <a:lnTo>
                    <a:pt x="166" y="109"/>
                  </a:lnTo>
                  <a:lnTo>
                    <a:pt x="103" y="57"/>
                  </a:lnTo>
                  <a:lnTo>
                    <a:pt x="65" y="133"/>
                  </a:lnTo>
                  <a:lnTo>
                    <a:pt x="9" y="57"/>
                  </a:lnTo>
                  <a:lnTo>
                    <a:pt x="9" y="57"/>
                  </a:lnTo>
                  <a:close/>
                  <a:moveTo>
                    <a:pt x="62" y="107"/>
                  </a:moveTo>
                  <a:lnTo>
                    <a:pt x="97" y="35"/>
                  </a:lnTo>
                  <a:lnTo>
                    <a:pt x="165" y="90"/>
                  </a:lnTo>
                  <a:lnTo>
                    <a:pt x="207" y="41"/>
                  </a:lnTo>
                  <a:lnTo>
                    <a:pt x="200" y="35"/>
                  </a:lnTo>
                  <a:lnTo>
                    <a:pt x="163" y="78"/>
                  </a:lnTo>
                  <a:lnTo>
                    <a:pt x="95" y="21"/>
                  </a:lnTo>
                  <a:lnTo>
                    <a:pt x="61" y="89"/>
                  </a:lnTo>
                  <a:lnTo>
                    <a:pt x="26" y="41"/>
                  </a:lnTo>
                  <a:lnTo>
                    <a:pt x="20" y="47"/>
                  </a:lnTo>
                  <a:lnTo>
                    <a:pt x="62" y="107"/>
                  </a:lnTo>
                  <a:lnTo>
                    <a:pt x="62" y="10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3"/>
            <p:cNvSpPr>
              <a:spLocks noEditPoints="1"/>
            </p:cNvSpPr>
            <p:nvPr/>
          </p:nvSpPr>
          <p:spPr bwMode="auto">
            <a:xfrm>
              <a:off x="3676" y="2469"/>
              <a:ext cx="306" cy="812"/>
            </a:xfrm>
            <a:custGeom>
              <a:avLst/>
              <a:gdLst>
                <a:gd name="T0" fmla="*/ 3 w 306"/>
                <a:gd name="T1" fmla="*/ 610 h 812"/>
                <a:gd name="T2" fmla="*/ 0 w 306"/>
                <a:gd name="T3" fmla="*/ 606 h 812"/>
                <a:gd name="T4" fmla="*/ 120 w 306"/>
                <a:gd name="T5" fmla="*/ 1 h 812"/>
                <a:gd name="T6" fmla="*/ 142 w 306"/>
                <a:gd name="T7" fmla="*/ 0 h 812"/>
                <a:gd name="T8" fmla="*/ 306 w 306"/>
                <a:gd name="T9" fmla="*/ 622 h 812"/>
                <a:gd name="T10" fmla="*/ 130 w 306"/>
                <a:gd name="T11" fmla="*/ 812 h 812"/>
                <a:gd name="T12" fmla="*/ 3 w 306"/>
                <a:gd name="T13" fmla="*/ 610 h 812"/>
                <a:gd name="T14" fmla="*/ 3 w 306"/>
                <a:gd name="T15" fmla="*/ 610 h 812"/>
                <a:gd name="T16" fmla="*/ 133 w 306"/>
                <a:gd name="T17" fmla="*/ 775 h 812"/>
                <a:gd name="T18" fmla="*/ 282 w 306"/>
                <a:gd name="T19" fmla="*/ 615 h 812"/>
                <a:gd name="T20" fmla="*/ 132 w 306"/>
                <a:gd name="T21" fmla="*/ 53 h 812"/>
                <a:gd name="T22" fmla="*/ 24 w 306"/>
                <a:gd name="T23" fmla="*/ 602 h 812"/>
                <a:gd name="T24" fmla="*/ 133 w 306"/>
                <a:gd name="T25" fmla="*/ 775 h 812"/>
                <a:gd name="T26" fmla="*/ 133 w 306"/>
                <a:gd name="T27" fmla="*/ 77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812">
                  <a:moveTo>
                    <a:pt x="3" y="610"/>
                  </a:moveTo>
                  <a:lnTo>
                    <a:pt x="0" y="606"/>
                  </a:lnTo>
                  <a:lnTo>
                    <a:pt x="120" y="1"/>
                  </a:lnTo>
                  <a:lnTo>
                    <a:pt x="142" y="0"/>
                  </a:lnTo>
                  <a:lnTo>
                    <a:pt x="306" y="622"/>
                  </a:lnTo>
                  <a:lnTo>
                    <a:pt x="130" y="812"/>
                  </a:lnTo>
                  <a:lnTo>
                    <a:pt x="3" y="610"/>
                  </a:lnTo>
                  <a:lnTo>
                    <a:pt x="3" y="610"/>
                  </a:lnTo>
                  <a:close/>
                  <a:moveTo>
                    <a:pt x="133" y="775"/>
                  </a:moveTo>
                  <a:lnTo>
                    <a:pt x="282" y="615"/>
                  </a:lnTo>
                  <a:lnTo>
                    <a:pt x="132" y="53"/>
                  </a:lnTo>
                  <a:lnTo>
                    <a:pt x="24" y="602"/>
                  </a:lnTo>
                  <a:lnTo>
                    <a:pt x="133" y="775"/>
                  </a:lnTo>
                  <a:lnTo>
                    <a:pt x="133" y="775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4"/>
            <p:cNvSpPr>
              <a:spLocks noEditPoints="1"/>
            </p:cNvSpPr>
            <p:nvPr/>
          </p:nvSpPr>
          <p:spPr bwMode="auto">
            <a:xfrm>
              <a:off x="3669" y="2462"/>
              <a:ext cx="321" cy="830"/>
            </a:xfrm>
            <a:custGeom>
              <a:avLst/>
              <a:gdLst>
                <a:gd name="T0" fmla="*/ 4 w 321"/>
                <a:gd name="T1" fmla="*/ 620 h 830"/>
                <a:gd name="T2" fmla="*/ 0 w 321"/>
                <a:gd name="T3" fmla="*/ 615 h 830"/>
                <a:gd name="T4" fmla="*/ 121 w 321"/>
                <a:gd name="T5" fmla="*/ 1 h 830"/>
                <a:gd name="T6" fmla="*/ 154 w 321"/>
                <a:gd name="T7" fmla="*/ 0 h 830"/>
                <a:gd name="T8" fmla="*/ 321 w 321"/>
                <a:gd name="T9" fmla="*/ 630 h 830"/>
                <a:gd name="T10" fmla="*/ 136 w 321"/>
                <a:gd name="T11" fmla="*/ 830 h 830"/>
                <a:gd name="T12" fmla="*/ 4 w 321"/>
                <a:gd name="T13" fmla="*/ 620 h 830"/>
                <a:gd name="T14" fmla="*/ 4 w 321"/>
                <a:gd name="T15" fmla="*/ 620 h 830"/>
                <a:gd name="T16" fmla="*/ 137 w 321"/>
                <a:gd name="T17" fmla="*/ 807 h 830"/>
                <a:gd name="T18" fmla="*/ 307 w 321"/>
                <a:gd name="T19" fmla="*/ 627 h 830"/>
                <a:gd name="T20" fmla="*/ 144 w 321"/>
                <a:gd name="T21" fmla="*/ 14 h 830"/>
                <a:gd name="T22" fmla="*/ 132 w 321"/>
                <a:gd name="T23" fmla="*/ 15 h 830"/>
                <a:gd name="T24" fmla="*/ 14 w 321"/>
                <a:gd name="T25" fmla="*/ 611 h 830"/>
                <a:gd name="T26" fmla="*/ 16 w 321"/>
                <a:gd name="T27" fmla="*/ 613 h 830"/>
                <a:gd name="T28" fmla="*/ 10 w 321"/>
                <a:gd name="T29" fmla="*/ 617 h 830"/>
                <a:gd name="T30" fmla="*/ 16 w 321"/>
                <a:gd name="T31" fmla="*/ 613 h 830"/>
                <a:gd name="T32" fmla="*/ 137 w 321"/>
                <a:gd name="T33" fmla="*/ 807 h 830"/>
                <a:gd name="T34" fmla="*/ 137 w 321"/>
                <a:gd name="T35" fmla="*/ 807 h 830"/>
                <a:gd name="T36" fmla="*/ 23 w 321"/>
                <a:gd name="T37" fmla="*/ 610 h 830"/>
                <a:gd name="T38" fmla="*/ 133 w 321"/>
                <a:gd name="T39" fmla="*/ 59 h 830"/>
                <a:gd name="T40" fmla="*/ 146 w 321"/>
                <a:gd name="T41" fmla="*/ 59 h 830"/>
                <a:gd name="T42" fmla="*/ 296 w 321"/>
                <a:gd name="T43" fmla="*/ 625 h 830"/>
                <a:gd name="T44" fmla="*/ 145 w 321"/>
                <a:gd name="T45" fmla="*/ 786 h 830"/>
                <a:gd name="T46" fmla="*/ 139 w 321"/>
                <a:gd name="T47" fmla="*/ 793 h 830"/>
                <a:gd name="T48" fmla="*/ 23 w 321"/>
                <a:gd name="T49" fmla="*/ 610 h 830"/>
                <a:gd name="T50" fmla="*/ 23 w 321"/>
                <a:gd name="T51" fmla="*/ 610 h 830"/>
                <a:gd name="T52" fmla="*/ 140 w 321"/>
                <a:gd name="T53" fmla="*/ 782 h 830"/>
                <a:gd name="T54" fmla="*/ 146 w 321"/>
                <a:gd name="T55" fmla="*/ 778 h 830"/>
                <a:gd name="T56" fmla="*/ 140 w 321"/>
                <a:gd name="T57" fmla="*/ 782 h 830"/>
                <a:gd name="T58" fmla="*/ 140 w 321"/>
                <a:gd name="T59" fmla="*/ 782 h 830"/>
                <a:gd name="T60" fmla="*/ 38 w 321"/>
                <a:gd name="T61" fmla="*/ 608 h 830"/>
                <a:gd name="T62" fmla="*/ 141 w 321"/>
                <a:gd name="T63" fmla="*/ 772 h 830"/>
                <a:gd name="T64" fmla="*/ 281 w 321"/>
                <a:gd name="T65" fmla="*/ 620 h 830"/>
                <a:gd name="T66" fmla="*/ 140 w 321"/>
                <a:gd name="T67" fmla="*/ 90 h 830"/>
                <a:gd name="T68" fmla="*/ 38 w 321"/>
                <a:gd name="T69" fmla="*/ 608 h 830"/>
                <a:gd name="T70" fmla="*/ 38 w 321"/>
                <a:gd name="T71" fmla="*/ 60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830">
                  <a:moveTo>
                    <a:pt x="4" y="620"/>
                  </a:moveTo>
                  <a:lnTo>
                    <a:pt x="0" y="615"/>
                  </a:lnTo>
                  <a:lnTo>
                    <a:pt x="121" y="1"/>
                  </a:lnTo>
                  <a:lnTo>
                    <a:pt x="154" y="0"/>
                  </a:lnTo>
                  <a:lnTo>
                    <a:pt x="321" y="630"/>
                  </a:lnTo>
                  <a:lnTo>
                    <a:pt x="136" y="830"/>
                  </a:lnTo>
                  <a:lnTo>
                    <a:pt x="4" y="620"/>
                  </a:lnTo>
                  <a:lnTo>
                    <a:pt x="4" y="620"/>
                  </a:lnTo>
                  <a:close/>
                  <a:moveTo>
                    <a:pt x="137" y="807"/>
                  </a:moveTo>
                  <a:lnTo>
                    <a:pt x="307" y="627"/>
                  </a:lnTo>
                  <a:lnTo>
                    <a:pt x="144" y="14"/>
                  </a:lnTo>
                  <a:lnTo>
                    <a:pt x="132" y="15"/>
                  </a:lnTo>
                  <a:lnTo>
                    <a:pt x="14" y="611"/>
                  </a:lnTo>
                  <a:lnTo>
                    <a:pt x="16" y="613"/>
                  </a:lnTo>
                  <a:lnTo>
                    <a:pt x="10" y="617"/>
                  </a:lnTo>
                  <a:lnTo>
                    <a:pt x="16" y="613"/>
                  </a:lnTo>
                  <a:lnTo>
                    <a:pt x="137" y="807"/>
                  </a:lnTo>
                  <a:lnTo>
                    <a:pt x="137" y="807"/>
                  </a:lnTo>
                  <a:close/>
                  <a:moveTo>
                    <a:pt x="23" y="610"/>
                  </a:moveTo>
                  <a:lnTo>
                    <a:pt x="133" y="59"/>
                  </a:lnTo>
                  <a:lnTo>
                    <a:pt x="146" y="59"/>
                  </a:lnTo>
                  <a:lnTo>
                    <a:pt x="296" y="625"/>
                  </a:lnTo>
                  <a:lnTo>
                    <a:pt x="145" y="786"/>
                  </a:lnTo>
                  <a:lnTo>
                    <a:pt x="139" y="793"/>
                  </a:lnTo>
                  <a:lnTo>
                    <a:pt x="23" y="610"/>
                  </a:lnTo>
                  <a:lnTo>
                    <a:pt x="23" y="610"/>
                  </a:lnTo>
                  <a:close/>
                  <a:moveTo>
                    <a:pt x="140" y="782"/>
                  </a:moveTo>
                  <a:lnTo>
                    <a:pt x="146" y="778"/>
                  </a:lnTo>
                  <a:lnTo>
                    <a:pt x="140" y="782"/>
                  </a:lnTo>
                  <a:lnTo>
                    <a:pt x="140" y="782"/>
                  </a:lnTo>
                  <a:close/>
                  <a:moveTo>
                    <a:pt x="38" y="608"/>
                  </a:moveTo>
                  <a:lnTo>
                    <a:pt x="141" y="772"/>
                  </a:lnTo>
                  <a:lnTo>
                    <a:pt x="281" y="620"/>
                  </a:lnTo>
                  <a:lnTo>
                    <a:pt x="140" y="90"/>
                  </a:lnTo>
                  <a:lnTo>
                    <a:pt x="38" y="608"/>
                  </a:lnTo>
                  <a:lnTo>
                    <a:pt x="38" y="60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5"/>
            <p:cNvSpPr/>
            <p:nvPr/>
          </p:nvSpPr>
          <p:spPr bwMode="auto">
            <a:xfrm>
              <a:off x="3333" y="2676"/>
              <a:ext cx="902" cy="341"/>
            </a:xfrm>
            <a:custGeom>
              <a:avLst/>
              <a:gdLst>
                <a:gd name="T0" fmla="*/ 18 w 803"/>
                <a:gd name="T1" fmla="*/ 301 h 304"/>
                <a:gd name="T2" fmla="*/ 0 w 803"/>
                <a:gd name="T3" fmla="*/ 263 h 304"/>
                <a:gd name="T4" fmla="*/ 0 w 803"/>
                <a:gd name="T5" fmla="*/ 263 h 304"/>
                <a:gd name="T6" fmla="*/ 96 w 803"/>
                <a:gd name="T7" fmla="*/ 0 h 304"/>
                <a:gd name="T8" fmla="*/ 96 w 803"/>
                <a:gd name="T9" fmla="*/ 0 h 304"/>
                <a:gd name="T10" fmla="*/ 96 w 803"/>
                <a:gd name="T11" fmla="*/ 0 h 304"/>
                <a:gd name="T12" fmla="*/ 114 w 803"/>
                <a:gd name="T13" fmla="*/ 9 h 304"/>
                <a:gd name="T14" fmla="*/ 67 w 803"/>
                <a:gd name="T15" fmla="*/ 110 h 304"/>
                <a:gd name="T16" fmla="*/ 67 w 803"/>
                <a:gd name="T17" fmla="*/ 110 h 304"/>
                <a:gd name="T18" fmla="*/ 20 w 803"/>
                <a:gd name="T19" fmla="*/ 263 h 304"/>
                <a:gd name="T20" fmla="*/ 20 w 803"/>
                <a:gd name="T21" fmla="*/ 263 h 304"/>
                <a:gd name="T22" fmla="*/ 26 w 803"/>
                <a:gd name="T23" fmla="*/ 282 h 304"/>
                <a:gd name="T24" fmla="*/ 26 w 803"/>
                <a:gd name="T25" fmla="*/ 282 h 304"/>
                <a:gd name="T26" fmla="*/ 42 w 803"/>
                <a:gd name="T27" fmla="*/ 284 h 304"/>
                <a:gd name="T28" fmla="*/ 42 w 803"/>
                <a:gd name="T29" fmla="*/ 284 h 304"/>
                <a:gd name="T30" fmla="*/ 377 w 803"/>
                <a:gd name="T31" fmla="*/ 222 h 304"/>
                <a:gd name="T32" fmla="*/ 377 w 803"/>
                <a:gd name="T33" fmla="*/ 222 h 304"/>
                <a:gd name="T34" fmla="*/ 677 w 803"/>
                <a:gd name="T35" fmla="*/ 160 h 304"/>
                <a:gd name="T36" fmla="*/ 677 w 803"/>
                <a:gd name="T37" fmla="*/ 160 h 304"/>
                <a:gd name="T38" fmla="*/ 683 w 803"/>
                <a:gd name="T39" fmla="*/ 160 h 304"/>
                <a:gd name="T40" fmla="*/ 683 w 803"/>
                <a:gd name="T41" fmla="*/ 160 h 304"/>
                <a:gd name="T42" fmla="*/ 803 w 803"/>
                <a:gd name="T43" fmla="*/ 252 h 304"/>
                <a:gd name="T44" fmla="*/ 803 w 803"/>
                <a:gd name="T45" fmla="*/ 252 h 304"/>
                <a:gd name="T46" fmla="*/ 788 w 803"/>
                <a:gd name="T47" fmla="*/ 266 h 304"/>
                <a:gd name="T48" fmla="*/ 746 w 803"/>
                <a:gd name="T49" fmla="*/ 225 h 304"/>
                <a:gd name="T50" fmla="*/ 746 w 803"/>
                <a:gd name="T51" fmla="*/ 225 h 304"/>
                <a:gd name="T52" fmla="*/ 679 w 803"/>
                <a:gd name="T53" fmla="*/ 180 h 304"/>
                <a:gd name="T54" fmla="*/ 679 w 803"/>
                <a:gd name="T55" fmla="*/ 180 h 304"/>
                <a:gd name="T56" fmla="*/ 677 w 803"/>
                <a:gd name="T57" fmla="*/ 180 h 304"/>
                <a:gd name="T58" fmla="*/ 677 w 803"/>
                <a:gd name="T59" fmla="*/ 180 h 304"/>
                <a:gd name="T60" fmla="*/ 381 w 803"/>
                <a:gd name="T61" fmla="*/ 242 h 304"/>
                <a:gd name="T62" fmla="*/ 381 w 803"/>
                <a:gd name="T63" fmla="*/ 242 h 304"/>
                <a:gd name="T64" fmla="*/ 42 w 803"/>
                <a:gd name="T65" fmla="*/ 304 h 304"/>
                <a:gd name="T66" fmla="*/ 42 w 803"/>
                <a:gd name="T67" fmla="*/ 304 h 304"/>
                <a:gd name="T68" fmla="*/ 18 w 803"/>
                <a:gd name="T69" fmla="*/ 3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3" h="304">
                  <a:moveTo>
                    <a:pt x="18" y="301"/>
                  </a:moveTo>
                  <a:cubicBezTo>
                    <a:pt x="3" y="293"/>
                    <a:pt x="0" y="278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82"/>
                    <a:pt x="96" y="1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10"/>
                    <a:pt x="90" y="55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43" y="164"/>
                    <a:pt x="20" y="229"/>
                    <a:pt x="20" y="263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0" y="276"/>
                    <a:pt x="23" y="281"/>
                    <a:pt x="26" y="282"/>
                  </a:cubicBezTo>
                  <a:cubicBezTo>
                    <a:pt x="26" y="282"/>
                    <a:pt x="26" y="282"/>
                    <a:pt x="26" y="282"/>
                  </a:cubicBezTo>
                  <a:cubicBezTo>
                    <a:pt x="27" y="283"/>
                    <a:pt x="34" y="284"/>
                    <a:pt x="42" y="284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95" y="284"/>
                    <a:pt x="240" y="253"/>
                    <a:pt x="377" y="222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515" y="191"/>
                    <a:pt x="643" y="160"/>
                    <a:pt x="677" y="160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9" y="160"/>
                    <a:pt x="681" y="160"/>
                    <a:pt x="683" y="160"/>
                  </a:cubicBezTo>
                  <a:cubicBezTo>
                    <a:pt x="683" y="160"/>
                    <a:pt x="683" y="160"/>
                    <a:pt x="683" y="160"/>
                  </a:cubicBezTo>
                  <a:cubicBezTo>
                    <a:pt x="730" y="171"/>
                    <a:pt x="801" y="252"/>
                    <a:pt x="803" y="252"/>
                  </a:cubicBezTo>
                  <a:cubicBezTo>
                    <a:pt x="803" y="252"/>
                    <a:pt x="803" y="252"/>
                    <a:pt x="803" y="252"/>
                  </a:cubicBezTo>
                  <a:cubicBezTo>
                    <a:pt x="788" y="266"/>
                    <a:pt x="788" y="266"/>
                    <a:pt x="788" y="266"/>
                  </a:cubicBezTo>
                  <a:cubicBezTo>
                    <a:pt x="788" y="266"/>
                    <a:pt x="770" y="246"/>
                    <a:pt x="746" y="225"/>
                  </a:cubicBezTo>
                  <a:cubicBezTo>
                    <a:pt x="746" y="225"/>
                    <a:pt x="746" y="225"/>
                    <a:pt x="746" y="225"/>
                  </a:cubicBezTo>
                  <a:cubicBezTo>
                    <a:pt x="724" y="204"/>
                    <a:pt x="694" y="183"/>
                    <a:pt x="679" y="180"/>
                  </a:cubicBezTo>
                  <a:cubicBezTo>
                    <a:pt x="679" y="180"/>
                    <a:pt x="679" y="180"/>
                    <a:pt x="679" y="180"/>
                  </a:cubicBezTo>
                  <a:cubicBezTo>
                    <a:pt x="679" y="180"/>
                    <a:pt x="678" y="180"/>
                    <a:pt x="677" y="180"/>
                  </a:cubicBezTo>
                  <a:cubicBezTo>
                    <a:pt x="677" y="180"/>
                    <a:pt x="677" y="180"/>
                    <a:pt x="677" y="180"/>
                  </a:cubicBezTo>
                  <a:cubicBezTo>
                    <a:pt x="650" y="180"/>
                    <a:pt x="518" y="211"/>
                    <a:pt x="381" y="242"/>
                  </a:cubicBezTo>
                  <a:cubicBezTo>
                    <a:pt x="381" y="242"/>
                    <a:pt x="381" y="242"/>
                    <a:pt x="381" y="242"/>
                  </a:cubicBezTo>
                  <a:cubicBezTo>
                    <a:pt x="244" y="273"/>
                    <a:pt x="101" y="304"/>
                    <a:pt x="42" y="304"/>
                  </a:cubicBezTo>
                  <a:cubicBezTo>
                    <a:pt x="42" y="304"/>
                    <a:pt x="42" y="304"/>
                    <a:pt x="42" y="304"/>
                  </a:cubicBezTo>
                  <a:cubicBezTo>
                    <a:pt x="32" y="304"/>
                    <a:pt x="25" y="304"/>
                    <a:pt x="18" y="30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6"/>
            <p:cNvSpPr>
              <a:spLocks noEditPoints="1"/>
            </p:cNvSpPr>
            <p:nvPr/>
          </p:nvSpPr>
          <p:spPr bwMode="auto">
            <a:xfrm>
              <a:off x="3326" y="2662"/>
              <a:ext cx="921" cy="362"/>
            </a:xfrm>
            <a:custGeom>
              <a:avLst/>
              <a:gdLst>
                <a:gd name="T0" fmla="*/ 21 w 820"/>
                <a:gd name="T1" fmla="*/ 319 h 323"/>
                <a:gd name="T2" fmla="*/ 0 w 820"/>
                <a:gd name="T3" fmla="*/ 276 h 323"/>
                <a:gd name="T4" fmla="*/ 0 w 820"/>
                <a:gd name="T5" fmla="*/ 275 h 323"/>
                <a:gd name="T6" fmla="*/ 96 w 820"/>
                <a:gd name="T7" fmla="*/ 12 h 323"/>
                <a:gd name="T8" fmla="*/ 106 w 820"/>
                <a:gd name="T9" fmla="*/ 8 h 323"/>
                <a:gd name="T10" fmla="*/ 78 w 820"/>
                <a:gd name="T11" fmla="*/ 125 h 323"/>
                <a:gd name="T12" fmla="*/ 32 w 820"/>
                <a:gd name="T13" fmla="*/ 275 h 323"/>
                <a:gd name="T14" fmla="*/ 33 w 820"/>
                <a:gd name="T15" fmla="*/ 287 h 323"/>
                <a:gd name="T16" fmla="*/ 35 w 820"/>
                <a:gd name="T17" fmla="*/ 290 h 323"/>
                <a:gd name="T18" fmla="*/ 35 w 820"/>
                <a:gd name="T19" fmla="*/ 290 h 323"/>
                <a:gd name="T20" fmla="*/ 38 w 820"/>
                <a:gd name="T21" fmla="*/ 291 h 323"/>
                <a:gd name="T22" fmla="*/ 48 w 820"/>
                <a:gd name="T23" fmla="*/ 291 h 323"/>
                <a:gd name="T24" fmla="*/ 49 w 820"/>
                <a:gd name="T25" fmla="*/ 291 h 323"/>
                <a:gd name="T26" fmla="*/ 571 w 820"/>
                <a:gd name="T27" fmla="*/ 187 h 323"/>
                <a:gd name="T28" fmla="*/ 683 w 820"/>
                <a:gd name="T29" fmla="*/ 167 h 323"/>
                <a:gd name="T30" fmla="*/ 768 w 820"/>
                <a:gd name="T31" fmla="*/ 217 h 323"/>
                <a:gd name="T32" fmla="*/ 812 w 820"/>
                <a:gd name="T33" fmla="*/ 260 h 323"/>
                <a:gd name="T34" fmla="*/ 794 w 820"/>
                <a:gd name="T35" fmla="*/ 285 h 323"/>
                <a:gd name="T36" fmla="*/ 790 w 820"/>
                <a:gd name="T37" fmla="*/ 284 h 323"/>
                <a:gd name="T38" fmla="*/ 790 w 820"/>
                <a:gd name="T39" fmla="*/ 283 h 323"/>
                <a:gd name="T40" fmla="*/ 789 w 820"/>
                <a:gd name="T41" fmla="*/ 283 h 323"/>
                <a:gd name="T42" fmla="*/ 789 w 820"/>
                <a:gd name="T43" fmla="*/ 282 h 323"/>
                <a:gd name="T44" fmla="*/ 778 w 820"/>
                <a:gd name="T45" fmla="*/ 271 h 323"/>
                <a:gd name="T46" fmla="*/ 748 w 820"/>
                <a:gd name="T47" fmla="*/ 243 h 323"/>
                <a:gd name="T48" fmla="*/ 684 w 820"/>
                <a:gd name="T49" fmla="*/ 199 h 323"/>
                <a:gd name="T50" fmla="*/ 682 w 820"/>
                <a:gd name="T51" fmla="*/ 199 h 323"/>
                <a:gd name="T52" fmla="*/ 577 w 820"/>
                <a:gd name="T53" fmla="*/ 218 h 323"/>
                <a:gd name="T54" fmla="*/ 389 w 820"/>
                <a:gd name="T55" fmla="*/ 261 h 323"/>
                <a:gd name="T56" fmla="*/ 21 w 820"/>
                <a:gd name="T57" fmla="*/ 319 h 323"/>
                <a:gd name="T58" fmla="*/ 386 w 820"/>
                <a:gd name="T59" fmla="*/ 249 h 323"/>
                <a:gd name="T60" fmla="*/ 679 w 820"/>
                <a:gd name="T61" fmla="*/ 187 h 323"/>
                <a:gd name="T62" fmla="*/ 686 w 820"/>
                <a:gd name="T63" fmla="*/ 187 h 323"/>
                <a:gd name="T64" fmla="*/ 756 w 820"/>
                <a:gd name="T65" fmla="*/ 234 h 323"/>
                <a:gd name="T66" fmla="*/ 794 w 820"/>
                <a:gd name="T67" fmla="*/ 270 h 323"/>
                <a:gd name="T68" fmla="*/ 792 w 820"/>
                <a:gd name="T69" fmla="*/ 256 h 323"/>
                <a:gd name="T70" fmla="*/ 687 w 820"/>
                <a:gd name="T71" fmla="*/ 179 h 323"/>
                <a:gd name="T72" fmla="*/ 683 w 820"/>
                <a:gd name="T73" fmla="*/ 179 h 323"/>
                <a:gd name="T74" fmla="*/ 384 w 820"/>
                <a:gd name="T75" fmla="*/ 241 h 323"/>
                <a:gd name="T76" fmla="*/ 49 w 820"/>
                <a:gd name="T77" fmla="*/ 303 h 323"/>
                <a:gd name="T78" fmla="*/ 47 w 820"/>
                <a:gd name="T79" fmla="*/ 303 h 323"/>
                <a:gd name="T80" fmla="*/ 32 w 820"/>
                <a:gd name="T81" fmla="*/ 302 h 323"/>
                <a:gd name="T82" fmla="*/ 22 w 820"/>
                <a:gd name="T83" fmla="*/ 292 h 323"/>
                <a:gd name="T84" fmla="*/ 20 w 820"/>
                <a:gd name="T85" fmla="*/ 276 h 323"/>
                <a:gd name="T86" fmla="*/ 67 w 820"/>
                <a:gd name="T87" fmla="*/ 120 h 323"/>
                <a:gd name="T88" fmla="*/ 112 w 820"/>
                <a:gd name="T89" fmla="*/ 25 h 323"/>
                <a:gd name="T90" fmla="*/ 103 w 820"/>
                <a:gd name="T91" fmla="*/ 24 h 323"/>
                <a:gd name="T92" fmla="*/ 60 w 820"/>
                <a:gd name="T93" fmla="*/ 117 h 323"/>
                <a:gd name="T94" fmla="*/ 12 w 820"/>
                <a:gd name="T95" fmla="*/ 276 h 323"/>
                <a:gd name="T96" fmla="*/ 12 w 820"/>
                <a:gd name="T97" fmla="*/ 276 h 323"/>
                <a:gd name="T98" fmla="*/ 26 w 820"/>
                <a:gd name="T99" fmla="*/ 308 h 323"/>
                <a:gd name="T100" fmla="*/ 679 w 820"/>
                <a:gd name="T101" fmla="*/ 193 h 323"/>
                <a:gd name="T102" fmla="*/ 685 w 820"/>
                <a:gd name="T103" fmla="*/ 187 h 323"/>
                <a:gd name="T104" fmla="*/ 685 w 820"/>
                <a:gd name="T105" fmla="*/ 18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0" h="323">
                  <a:moveTo>
                    <a:pt x="21" y="319"/>
                  </a:moveTo>
                  <a:cubicBezTo>
                    <a:pt x="24" y="314"/>
                    <a:pt x="24" y="314"/>
                    <a:pt x="24" y="314"/>
                  </a:cubicBezTo>
                  <a:cubicBezTo>
                    <a:pt x="21" y="319"/>
                    <a:pt x="21" y="319"/>
                    <a:pt x="21" y="319"/>
                  </a:cubicBezTo>
                  <a:cubicBezTo>
                    <a:pt x="12" y="315"/>
                    <a:pt x="7" y="308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1" y="292"/>
                    <a:pt x="0" y="284"/>
                    <a:pt x="0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0" y="276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34"/>
                    <a:pt x="23" y="171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69" y="64"/>
                    <a:pt x="93" y="19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02" y="70"/>
                    <a:pt x="78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55" y="179"/>
                    <a:pt x="32" y="244"/>
                    <a:pt x="32" y="275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5"/>
                    <a:pt x="32" y="275"/>
                    <a:pt x="32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81"/>
                    <a:pt x="32" y="285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4" y="289"/>
                    <a:pt x="34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6" y="290"/>
                    <a:pt x="37" y="290"/>
                    <a:pt x="38" y="291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40" y="291"/>
                    <a:pt x="43" y="291"/>
                    <a:pt x="47" y="291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47" y="291"/>
                    <a:pt x="48" y="291"/>
                    <a:pt x="48" y="291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8" y="291"/>
                    <a:pt x="48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100" y="291"/>
                    <a:pt x="245" y="260"/>
                    <a:pt x="381" y="229"/>
                  </a:cubicBezTo>
                  <a:cubicBezTo>
                    <a:pt x="381" y="229"/>
                    <a:pt x="381" y="229"/>
                    <a:pt x="381" y="229"/>
                  </a:cubicBezTo>
                  <a:cubicBezTo>
                    <a:pt x="450" y="214"/>
                    <a:pt x="517" y="198"/>
                    <a:pt x="571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624" y="175"/>
                    <a:pt x="665" y="167"/>
                    <a:pt x="683" y="167"/>
                  </a:cubicBezTo>
                  <a:cubicBezTo>
                    <a:pt x="683" y="167"/>
                    <a:pt x="683" y="167"/>
                    <a:pt x="683" y="167"/>
                  </a:cubicBezTo>
                  <a:cubicBezTo>
                    <a:pt x="685" y="167"/>
                    <a:pt x="687" y="167"/>
                    <a:pt x="690" y="168"/>
                  </a:cubicBezTo>
                  <a:cubicBezTo>
                    <a:pt x="690" y="168"/>
                    <a:pt x="690" y="168"/>
                    <a:pt x="690" y="168"/>
                  </a:cubicBezTo>
                  <a:cubicBezTo>
                    <a:pt x="715" y="173"/>
                    <a:pt x="744" y="196"/>
                    <a:pt x="768" y="217"/>
                  </a:cubicBezTo>
                  <a:cubicBezTo>
                    <a:pt x="768" y="217"/>
                    <a:pt x="768" y="217"/>
                    <a:pt x="768" y="217"/>
                  </a:cubicBezTo>
                  <a:cubicBezTo>
                    <a:pt x="790" y="236"/>
                    <a:pt x="808" y="256"/>
                    <a:pt x="812" y="260"/>
                  </a:cubicBezTo>
                  <a:cubicBezTo>
                    <a:pt x="812" y="260"/>
                    <a:pt x="812" y="260"/>
                    <a:pt x="812" y="260"/>
                  </a:cubicBezTo>
                  <a:cubicBezTo>
                    <a:pt x="820" y="263"/>
                    <a:pt x="820" y="263"/>
                    <a:pt x="820" y="263"/>
                  </a:cubicBezTo>
                  <a:cubicBezTo>
                    <a:pt x="796" y="285"/>
                    <a:pt x="796" y="285"/>
                    <a:pt x="796" y="285"/>
                  </a:cubicBezTo>
                  <a:cubicBezTo>
                    <a:pt x="794" y="285"/>
                    <a:pt x="794" y="285"/>
                    <a:pt x="794" y="285"/>
                  </a:cubicBezTo>
                  <a:cubicBezTo>
                    <a:pt x="791" y="285"/>
                    <a:pt x="791" y="284"/>
                    <a:pt x="791" y="284"/>
                  </a:cubicBezTo>
                  <a:cubicBezTo>
                    <a:pt x="791" y="284"/>
                    <a:pt x="791" y="284"/>
                    <a:pt x="791" y="284"/>
                  </a:cubicBezTo>
                  <a:cubicBezTo>
                    <a:pt x="790" y="284"/>
                    <a:pt x="790" y="284"/>
                    <a:pt x="790" y="284"/>
                  </a:cubicBezTo>
                  <a:cubicBezTo>
                    <a:pt x="790" y="284"/>
                    <a:pt x="790" y="284"/>
                    <a:pt x="790" y="284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89" y="283"/>
                    <a:pt x="789" y="283"/>
                  </a:cubicBezTo>
                  <a:cubicBezTo>
                    <a:pt x="789" y="283"/>
                    <a:pt x="789" y="283"/>
                    <a:pt x="789" y="283"/>
                  </a:cubicBezTo>
                  <a:cubicBezTo>
                    <a:pt x="789" y="283"/>
                    <a:pt x="789" y="282"/>
                    <a:pt x="789" y="282"/>
                  </a:cubicBezTo>
                  <a:cubicBezTo>
                    <a:pt x="789" y="282"/>
                    <a:pt x="789" y="282"/>
                    <a:pt x="789" y="282"/>
                  </a:cubicBezTo>
                  <a:cubicBezTo>
                    <a:pt x="788" y="282"/>
                    <a:pt x="787" y="281"/>
                    <a:pt x="786" y="280"/>
                  </a:cubicBezTo>
                  <a:cubicBezTo>
                    <a:pt x="786" y="280"/>
                    <a:pt x="786" y="280"/>
                    <a:pt x="786" y="280"/>
                  </a:cubicBezTo>
                  <a:cubicBezTo>
                    <a:pt x="784" y="277"/>
                    <a:pt x="781" y="274"/>
                    <a:pt x="778" y="271"/>
                  </a:cubicBezTo>
                  <a:cubicBezTo>
                    <a:pt x="778" y="271"/>
                    <a:pt x="778" y="271"/>
                    <a:pt x="778" y="271"/>
                  </a:cubicBezTo>
                  <a:cubicBezTo>
                    <a:pt x="770" y="263"/>
                    <a:pt x="760" y="253"/>
                    <a:pt x="748" y="243"/>
                  </a:cubicBezTo>
                  <a:cubicBezTo>
                    <a:pt x="748" y="243"/>
                    <a:pt x="748" y="243"/>
                    <a:pt x="748" y="243"/>
                  </a:cubicBezTo>
                  <a:cubicBezTo>
                    <a:pt x="737" y="232"/>
                    <a:pt x="724" y="222"/>
                    <a:pt x="712" y="214"/>
                  </a:cubicBezTo>
                  <a:cubicBezTo>
                    <a:pt x="712" y="214"/>
                    <a:pt x="712" y="214"/>
                    <a:pt x="712" y="214"/>
                  </a:cubicBezTo>
                  <a:cubicBezTo>
                    <a:pt x="701" y="206"/>
                    <a:pt x="690" y="200"/>
                    <a:pt x="684" y="199"/>
                  </a:cubicBezTo>
                  <a:cubicBezTo>
                    <a:pt x="684" y="199"/>
                    <a:pt x="684" y="199"/>
                    <a:pt x="684" y="199"/>
                  </a:cubicBezTo>
                  <a:cubicBezTo>
                    <a:pt x="683" y="199"/>
                    <a:pt x="683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70" y="199"/>
                    <a:pt x="630" y="207"/>
                    <a:pt x="577" y="218"/>
                  </a:cubicBezTo>
                  <a:cubicBezTo>
                    <a:pt x="577" y="218"/>
                    <a:pt x="577" y="218"/>
                    <a:pt x="577" y="218"/>
                  </a:cubicBezTo>
                  <a:cubicBezTo>
                    <a:pt x="524" y="230"/>
                    <a:pt x="457" y="245"/>
                    <a:pt x="389" y="261"/>
                  </a:cubicBezTo>
                  <a:cubicBezTo>
                    <a:pt x="389" y="261"/>
                    <a:pt x="389" y="261"/>
                    <a:pt x="389" y="261"/>
                  </a:cubicBezTo>
                  <a:cubicBezTo>
                    <a:pt x="251" y="292"/>
                    <a:pt x="108" y="323"/>
                    <a:pt x="48" y="323"/>
                  </a:cubicBezTo>
                  <a:cubicBezTo>
                    <a:pt x="48" y="323"/>
                    <a:pt x="48" y="323"/>
                    <a:pt x="48" y="323"/>
                  </a:cubicBezTo>
                  <a:cubicBezTo>
                    <a:pt x="38" y="323"/>
                    <a:pt x="29" y="323"/>
                    <a:pt x="21" y="319"/>
                  </a:cubicBezTo>
                  <a:close/>
                  <a:moveTo>
                    <a:pt x="48" y="311"/>
                  </a:moveTo>
                  <a:cubicBezTo>
                    <a:pt x="105" y="311"/>
                    <a:pt x="249" y="280"/>
                    <a:pt x="386" y="249"/>
                  </a:cubicBezTo>
                  <a:cubicBezTo>
                    <a:pt x="386" y="249"/>
                    <a:pt x="386" y="249"/>
                    <a:pt x="386" y="249"/>
                  </a:cubicBezTo>
                  <a:cubicBezTo>
                    <a:pt x="454" y="234"/>
                    <a:pt x="521" y="218"/>
                    <a:pt x="574" y="207"/>
                  </a:cubicBezTo>
                  <a:cubicBezTo>
                    <a:pt x="574" y="207"/>
                    <a:pt x="574" y="207"/>
                    <a:pt x="574" y="207"/>
                  </a:cubicBezTo>
                  <a:cubicBezTo>
                    <a:pt x="624" y="196"/>
                    <a:pt x="661" y="188"/>
                    <a:pt x="679" y="187"/>
                  </a:cubicBezTo>
                  <a:cubicBezTo>
                    <a:pt x="679" y="187"/>
                    <a:pt x="679" y="187"/>
                    <a:pt x="679" y="187"/>
                  </a:cubicBezTo>
                  <a:cubicBezTo>
                    <a:pt x="679" y="186"/>
                    <a:pt x="679" y="186"/>
                    <a:pt x="679" y="186"/>
                  </a:cubicBezTo>
                  <a:cubicBezTo>
                    <a:pt x="686" y="187"/>
                    <a:pt x="686" y="187"/>
                    <a:pt x="686" y="187"/>
                  </a:cubicBezTo>
                  <a:cubicBezTo>
                    <a:pt x="695" y="189"/>
                    <a:pt x="707" y="195"/>
                    <a:pt x="719" y="204"/>
                  </a:cubicBezTo>
                  <a:cubicBezTo>
                    <a:pt x="719" y="204"/>
                    <a:pt x="719" y="204"/>
                    <a:pt x="719" y="204"/>
                  </a:cubicBezTo>
                  <a:cubicBezTo>
                    <a:pt x="732" y="212"/>
                    <a:pt x="745" y="223"/>
                    <a:pt x="756" y="234"/>
                  </a:cubicBezTo>
                  <a:cubicBezTo>
                    <a:pt x="756" y="234"/>
                    <a:pt x="756" y="234"/>
                    <a:pt x="756" y="234"/>
                  </a:cubicBezTo>
                  <a:cubicBezTo>
                    <a:pt x="773" y="249"/>
                    <a:pt x="788" y="264"/>
                    <a:pt x="794" y="270"/>
                  </a:cubicBezTo>
                  <a:cubicBezTo>
                    <a:pt x="794" y="270"/>
                    <a:pt x="794" y="270"/>
                    <a:pt x="794" y="270"/>
                  </a:cubicBezTo>
                  <a:cubicBezTo>
                    <a:pt x="800" y="265"/>
                    <a:pt x="800" y="265"/>
                    <a:pt x="800" y="265"/>
                  </a:cubicBezTo>
                  <a:cubicBezTo>
                    <a:pt x="798" y="263"/>
                    <a:pt x="795" y="260"/>
                    <a:pt x="792" y="256"/>
                  </a:cubicBezTo>
                  <a:cubicBezTo>
                    <a:pt x="792" y="256"/>
                    <a:pt x="792" y="256"/>
                    <a:pt x="792" y="256"/>
                  </a:cubicBezTo>
                  <a:cubicBezTo>
                    <a:pt x="784" y="249"/>
                    <a:pt x="774" y="238"/>
                    <a:pt x="762" y="228"/>
                  </a:cubicBezTo>
                  <a:cubicBezTo>
                    <a:pt x="762" y="228"/>
                    <a:pt x="762" y="228"/>
                    <a:pt x="762" y="228"/>
                  </a:cubicBezTo>
                  <a:cubicBezTo>
                    <a:pt x="739" y="206"/>
                    <a:pt x="709" y="184"/>
                    <a:pt x="687" y="179"/>
                  </a:cubicBezTo>
                  <a:cubicBezTo>
                    <a:pt x="687" y="179"/>
                    <a:pt x="687" y="179"/>
                    <a:pt x="687" y="179"/>
                  </a:cubicBezTo>
                  <a:cubicBezTo>
                    <a:pt x="686" y="179"/>
                    <a:pt x="685" y="179"/>
                    <a:pt x="683" y="179"/>
                  </a:cubicBezTo>
                  <a:cubicBezTo>
                    <a:pt x="683" y="179"/>
                    <a:pt x="683" y="179"/>
                    <a:pt x="683" y="179"/>
                  </a:cubicBezTo>
                  <a:cubicBezTo>
                    <a:pt x="667" y="179"/>
                    <a:pt x="627" y="187"/>
                    <a:pt x="573" y="198"/>
                  </a:cubicBezTo>
                  <a:cubicBezTo>
                    <a:pt x="573" y="198"/>
                    <a:pt x="573" y="198"/>
                    <a:pt x="573" y="198"/>
                  </a:cubicBezTo>
                  <a:cubicBezTo>
                    <a:pt x="520" y="210"/>
                    <a:pt x="453" y="226"/>
                    <a:pt x="384" y="241"/>
                  </a:cubicBezTo>
                  <a:cubicBezTo>
                    <a:pt x="384" y="241"/>
                    <a:pt x="384" y="241"/>
                    <a:pt x="384" y="241"/>
                  </a:cubicBezTo>
                  <a:cubicBezTo>
                    <a:pt x="247" y="272"/>
                    <a:pt x="104" y="303"/>
                    <a:pt x="49" y="303"/>
                  </a:cubicBezTo>
                  <a:cubicBezTo>
                    <a:pt x="49" y="303"/>
                    <a:pt x="49" y="303"/>
                    <a:pt x="49" y="303"/>
                  </a:cubicBezTo>
                  <a:cubicBezTo>
                    <a:pt x="49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7" y="303"/>
                  </a:cubicBezTo>
                  <a:cubicBezTo>
                    <a:pt x="47" y="303"/>
                    <a:pt x="47" y="303"/>
                    <a:pt x="47" y="303"/>
                  </a:cubicBezTo>
                  <a:cubicBezTo>
                    <a:pt x="41" y="303"/>
                    <a:pt x="36" y="303"/>
                    <a:pt x="32" y="302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31" y="301"/>
                    <a:pt x="31" y="301"/>
                    <a:pt x="30" y="301"/>
                  </a:cubicBezTo>
                  <a:cubicBezTo>
                    <a:pt x="30" y="301"/>
                    <a:pt x="30" y="301"/>
                    <a:pt x="30" y="301"/>
                  </a:cubicBezTo>
                  <a:cubicBezTo>
                    <a:pt x="26" y="299"/>
                    <a:pt x="24" y="296"/>
                    <a:pt x="22" y="292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21" y="288"/>
                    <a:pt x="20" y="283"/>
                    <a:pt x="20" y="276"/>
                  </a:cubicBezTo>
                  <a:cubicBezTo>
                    <a:pt x="20" y="276"/>
                    <a:pt x="20" y="276"/>
                    <a:pt x="20" y="276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0" y="239"/>
                    <a:pt x="43" y="175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86" y="76"/>
                    <a:pt x="105" y="39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4" y="22"/>
                    <a:pt x="104" y="23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1" y="29"/>
                    <a:pt x="97" y="37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3" y="64"/>
                    <a:pt x="71" y="89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36" y="172"/>
                    <a:pt x="12" y="238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83"/>
                    <a:pt x="13" y="290"/>
                    <a:pt x="15" y="296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17" y="301"/>
                    <a:pt x="21" y="305"/>
                    <a:pt x="26" y="308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32" y="311"/>
                    <a:pt x="38" y="311"/>
                    <a:pt x="48" y="311"/>
                  </a:cubicBezTo>
                  <a:close/>
                  <a:moveTo>
                    <a:pt x="679" y="193"/>
                  </a:moveTo>
                  <a:cubicBezTo>
                    <a:pt x="679" y="193"/>
                    <a:pt x="679" y="193"/>
                    <a:pt x="679" y="193"/>
                  </a:cubicBezTo>
                  <a:cubicBezTo>
                    <a:pt x="679" y="193"/>
                    <a:pt x="679" y="193"/>
                    <a:pt x="679" y="193"/>
                  </a:cubicBezTo>
                  <a:close/>
                  <a:moveTo>
                    <a:pt x="685" y="187"/>
                  </a:moveTo>
                  <a:cubicBezTo>
                    <a:pt x="685" y="187"/>
                    <a:pt x="685" y="187"/>
                    <a:pt x="685" y="187"/>
                  </a:cubicBezTo>
                  <a:cubicBezTo>
                    <a:pt x="685" y="187"/>
                    <a:pt x="685" y="187"/>
                    <a:pt x="685" y="187"/>
                  </a:cubicBezTo>
                  <a:cubicBezTo>
                    <a:pt x="685" y="187"/>
                    <a:pt x="685" y="187"/>
                    <a:pt x="685" y="18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7"/>
            <p:cNvSpPr/>
            <p:nvPr/>
          </p:nvSpPr>
          <p:spPr bwMode="auto">
            <a:xfrm>
              <a:off x="4100" y="2868"/>
              <a:ext cx="56" cy="108"/>
            </a:xfrm>
            <a:custGeom>
              <a:avLst/>
              <a:gdLst>
                <a:gd name="T0" fmla="*/ 0 w 56"/>
                <a:gd name="T1" fmla="*/ 8 h 108"/>
                <a:gd name="T2" fmla="*/ 22 w 56"/>
                <a:gd name="T3" fmla="*/ 0 h 108"/>
                <a:gd name="T4" fmla="*/ 56 w 56"/>
                <a:gd name="T5" fmla="*/ 101 h 108"/>
                <a:gd name="T6" fmla="*/ 35 w 56"/>
                <a:gd name="T7" fmla="*/ 108 h 108"/>
                <a:gd name="T8" fmla="*/ 0 w 56"/>
                <a:gd name="T9" fmla="*/ 8 h 108"/>
                <a:gd name="T10" fmla="*/ 0 w 56"/>
                <a:gd name="T11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08">
                  <a:moveTo>
                    <a:pt x="0" y="8"/>
                  </a:moveTo>
                  <a:lnTo>
                    <a:pt x="22" y="0"/>
                  </a:lnTo>
                  <a:lnTo>
                    <a:pt x="56" y="101"/>
                  </a:lnTo>
                  <a:lnTo>
                    <a:pt x="35" y="10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8"/>
            <p:cNvSpPr>
              <a:spLocks noEditPoints="1"/>
            </p:cNvSpPr>
            <p:nvPr/>
          </p:nvSpPr>
          <p:spPr bwMode="auto">
            <a:xfrm>
              <a:off x="4091" y="2859"/>
              <a:ext cx="74" cy="126"/>
            </a:xfrm>
            <a:custGeom>
              <a:avLst/>
              <a:gdLst>
                <a:gd name="T0" fmla="*/ 3 w 74"/>
                <a:gd name="T1" fmla="*/ 19 h 126"/>
                <a:gd name="T2" fmla="*/ 9 w 74"/>
                <a:gd name="T3" fmla="*/ 17 h 126"/>
                <a:gd name="T4" fmla="*/ 12 w 74"/>
                <a:gd name="T5" fmla="*/ 23 h 126"/>
                <a:gd name="T6" fmla="*/ 9 w 74"/>
                <a:gd name="T7" fmla="*/ 17 h 126"/>
                <a:gd name="T8" fmla="*/ 3 w 74"/>
                <a:gd name="T9" fmla="*/ 19 h 126"/>
                <a:gd name="T10" fmla="*/ 0 w 74"/>
                <a:gd name="T11" fmla="*/ 12 h 126"/>
                <a:gd name="T12" fmla="*/ 35 w 74"/>
                <a:gd name="T13" fmla="*/ 0 h 126"/>
                <a:gd name="T14" fmla="*/ 74 w 74"/>
                <a:gd name="T15" fmla="*/ 113 h 126"/>
                <a:gd name="T16" fmla="*/ 40 w 74"/>
                <a:gd name="T17" fmla="*/ 126 h 126"/>
                <a:gd name="T18" fmla="*/ 3 w 74"/>
                <a:gd name="T19" fmla="*/ 19 h 126"/>
                <a:gd name="T20" fmla="*/ 3 w 74"/>
                <a:gd name="T21" fmla="*/ 19 h 126"/>
                <a:gd name="T22" fmla="*/ 49 w 74"/>
                <a:gd name="T23" fmla="*/ 108 h 126"/>
                <a:gd name="T24" fmla="*/ 56 w 74"/>
                <a:gd name="T25" fmla="*/ 106 h 126"/>
                <a:gd name="T26" fmla="*/ 26 w 74"/>
                <a:gd name="T27" fmla="*/ 18 h 126"/>
                <a:gd name="T28" fmla="*/ 18 w 74"/>
                <a:gd name="T29" fmla="*/ 20 h 126"/>
                <a:gd name="T30" fmla="*/ 49 w 74"/>
                <a:gd name="T31" fmla="*/ 108 h 126"/>
                <a:gd name="T32" fmla="*/ 49 w 74"/>
                <a:gd name="T33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26">
                  <a:moveTo>
                    <a:pt x="3" y="19"/>
                  </a:moveTo>
                  <a:lnTo>
                    <a:pt x="9" y="17"/>
                  </a:lnTo>
                  <a:lnTo>
                    <a:pt x="12" y="23"/>
                  </a:lnTo>
                  <a:lnTo>
                    <a:pt x="9" y="1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35" y="0"/>
                  </a:lnTo>
                  <a:lnTo>
                    <a:pt x="74" y="113"/>
                  </a:lnTo>
                  <a:lnTo>
                    <a:pt x="40" y="126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9" y="108"/>
                  </a:moveTo>
                  <a:lnTo>
                    <a:pt x="56" y="106"/>
                  </a:lnTo>
                  <a:lnTo>
                    <a:pt x="26" y="18"/>
                  </a:lnTo>
                  <a:lnTo>
                    <a:pt x="18" y="20"/>
                  </a:lnTo>
                  <a:lnTo>
                    <a:pt x="49" y="108"/>
                  </a:lnTo>
                  <a:lnTo>
                    <a:pt x="49" y="10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9"/>
            <p:cNvSpPr/>
            <p:nvPr/>
          </p:nvSpPr>
          <p:spPr bwMode="auto">
            <a:xfrm>
              <a:off x="3510" y="2679"/>
              <a:ext cx="791" cy="416"/>
            </a:xfrm>
            <a:custGeom>
              <a:avLst/>
              <a:gdLst>
                <a:gd name="T0" fmla="*/ 677 w 704"/>
                <a:gd name="T1" fmla="*/ 371 h 371"/>
                <a:gd name="T2" fmla="*/ 563 w 704"/>
                <a:gd name="T3" fmla="*/ 342 h 371"/>
                <a:gd name="T4" fmla="*/ 563 w 704"/>
                <a:gd name="T5" fmla="*/ 342 h 371"/>
                <a:gd name="T6" fmla="*/ 325 w 704"/>
                <a:gd name="T7" fmla="*/ 246 h 371"/>
                <a:gd name="T8" fmla="*/ 325 w 704"/>
                <a:gd name="T9" fmla="*/ 246 h 371"/>
                <a:gd name="T10" fmla="*/ 73 w 704"/>
                <a:gd name="T11" fmla="*/ 157 h 371"/>
                <a:gd name="T12" fmla="*/ 73 w 704"/>
                <a:gd name="T13" fmla="*/ 157 h 371"/>
                <a:gd name="T14" fmla="*/ 71 w 704"/>
                <a:gd name="T15" fmla="*/ 157 h 371"/>
                <a:gd name="T16" fmla="*/ 71 w 704"/>
                <a:gd name="T17" fmla="*/ 157 h 371"/>
                <a:gd name="T18" fmla="*/ 30 w 704"/>
                <a:gd name="T19" fmla="*/ 182 h 371"/>
                <a:gd name="T20" fmla="*/ 30 w 704"/>
                <a:gd name="T21" fmla="*/ 182 h 371"/>
                <a:gd name="T22" fmla="*/ 19 w 704"/>
                <a:gd name="T23" fmla="*/ 202 h 371"/>
                <a:gd name="T24" fmla="*/ 19 w 704"/>
                <a:gd name="T25" fmla="*/ 202 h 371"/>
                <a:gd name="T26" fmla="*/ 0 w 704"/>
                <a:gd name="T27" fmla="*/ 196 h 371"/>
                <a:gd name="T28" fmla="*/ 69 w 704"/>
                <a:gd name="T29" fmla="*/ 138 h 371"/>
                <a:gd name="T30" fmla="*/ 69 w 704"/>
                <a:gd name="T31" fmla="*/ 138 h 371"/>
                <a:gd name="T32" fmla="*/ 73 w 704"/>
                <a:gd name="T33" fmla="*/ 137 h 371"/>
                <a:gd name="T34" fmla="*/ 73 w 704"/>
                <a:gd name="T35" fmla="*/ 137 h 371"/>
                <a:gd name="T36" fmla="*/ 332 w 704"/>
                <a:gd name="T37" fmla="*/ 228 h 371"/>
                <a:gd name="T38" fmla="*/ 332 w 704"/>
                <a:gd name="T39" fmla="*/ 228 h 371"/>
                <a:gd name="T40" fmla="*/ 568 w 704"/>
                <a:gd name="T41" fmla="*/ 322 h 371"/>
                <a:gd name="T42" fmla="*/ 568 w 704"/>
                <a:gd name="T43" fmla="*/ 322 h 371"/>
                <a:gd name="T44" fmla="*/ 677 w 704"/>
                <a:gd name="T45" fmla="*/ 351 h 371"/>
                <a:gd name="T46" fmla="*/ 677 w 704"/>
                <a:gd name="T47" fmla="*/ 351 h 371"/>
                <a:gd name="T48" fmla="*/ 684 w 704"/>
                <a:gd name="T49" fmla="*/ 350 h 371"/>
                <a:gd name="T50" fmla="*/ 684 w 704"/>
                <a:gd name="T51" fmla="*/ 350 h 371"/>
                <a:gd name="T52" fmla="*/ 684 w 704"/>
                <a:gd name="T53" fmla="*/ 350 h 371"/>
                <a:gd name="T54" fmla="*/ 684 w 704"/>
                <a:gd name="T55" fmla="*/ 350 h 371"/>
                <a:gd name="T56" fmla="*/ 647 w 704"/>
                <a:gd name="T57" fmla="*/ 165 h 371"/>
                <a:gd name="T58" fmla="*/ 647 w 704"/>
                <a:gd name="T59" fmla="*/ 165 h 371"/>
                <a:gd name="T60" fmla="*/ 609 w 704"/>
                <a:gd name="T61" fmla="*/ 5 h 371"/>
                <a:gd name="T62" fmla="*/ 609 w 704"/>
                <a:gd name="T63" fmla="*/ 5 h 371"/>
                <a:gd name="T64" fmla="*/ 629 w 704"/>
                <a:gd name="T65" fmla="*/ 0 h 371"/>
                <a:gd name="T66" fmla="*/ 704 w 704"/>
                <a:gd name="T67" fmla="*/ 350 h 371"/>
                <a:gd name="T68" fmla="*/ 704 w 704"/>
                <a:gd name="T69" fmla="*/ 350 h 371"/>
                <a:gd name="T70" fmla="*/ 704 w 704"/>
                <a:gd name="T71" fmla="*/ 353 h 371"/>
                <a:gd name="T72" fmla="*/ 704 w 704"/>
                <a:gd name="T73" fmla="*/ 353 h 371"/>
                <a:gd name="T74" fmla="*/ 679 w 704"/>
                <a:gd name="T75" fmla="*/ 371 h 371"/>
                <a:gd name="T76" fmla="*/ 679 w 704"/>
                <a:gd name="T77" fmla="*/ 371 h 371"/>
                <a:gd name="T78" fmla="*/ 677 w 704"/>
                <a:gd name="T79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4" h="371">
                  <a:moveTo>
                    <a:pt x="677" y="371"/>
                  </a:moveTo>
                  <a:cubicBezTo>
                    <a:pt x="645" y="371"/>
                    <a:pt x="588" y="347"/>
                    <a:pt x="563" y="342"/>
                  </a:cubicBezTo>
                  <a:cubicBezTo>
                    <a:pt x="563" y="342"/>
                    <a:pt x="563" y="342"/>
                    <a:pt x="563" y="342"/>
                  </a:cubicBezTo>
                  <a:cubicBezTo>
                    <a:pt x="543" y="337"/>
                    <a:pt x="437" y="292"/>
                    <a:pt x="325" y="246"/>
                  </a:cubicBezTo>
                  <a:cubicBezTo>
                    <a:pt x="325" y="246"/>
                    <a:pt x="325" y="246"/>
                    <a:pt x="325" y="246"/>
                  </a:cubicBezTo>
                  <a:cubicBezTo>
                    <a:pt x="214" y="201"/>
                    <a:pt x="97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2" y="157"/>
                    <a:pt x="72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51" y="160"/>
                    <a:pt x="38" y="171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2" y="192"/>
                    <a:pt x="19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4" y="145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70" y="137"/>
                    <a:pt x="71" y="137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108" y="138"/>
                    <a:pt x="220" y="182"/>
                    <a:pt x="332" y="228"/>
                  </a:cubicBezTo>
                  <a:cubicBezTo>
                    <a:pt x="332" y="228"/>
                    <a:pt x="332" y="228"/>
                    <a:pt x="332" y="228"/>
                  </a:cubicBezTo>
                  <a:cubicBezTo>
                    <a:pt x="443" y="273"/>
                    <a:pt x="553" y="320"/>
                    <a:pt x="568" y="322"/>
                  </a:cubicBezTo>
                  <a:cubicBezTo>
                    <a:pt x="568" y="322"/>
                    <a:pt x="568" y="322"/>
                    <a:pt x="568" y="322"/>
                  </a:cubicBezTo>
                  <a:cubicBezTo>
                    <a:pt x="595" y="329"/>
                    <a:pt x="653" y="351"/>
                    <a:pt x="677" y="351"/>
                  </a:cubicBezTo>
                  <a:cubicBezTo>
                    <a:pt x="677" y="351"/>
                    <a:pt x="677" y="351"/>
                    <a:pt x="677" y="351"/>
                  </a:cubicBezTo>
                  <a:cubicBezTo>
                    <a:pt x="681" y="351"/>
                    <a:pt x="683" y="351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36"/>
                    <a:pt x="665" y="247"/>
                    <a:pt x="647" y="165"/>
                  </a:cubicBezTo>
                  <a:cubicBezTo>
                    <a:pt x="647" y="165"/>
                    <a:pt x="647" y="165"/>
                    <a:pt x="647" y="165"/>
                  </a:cubicBezTo>
                  <a:cubicBezTo>
                    <a:pt x="628" y="83"/>
                    <a:pt x="609" y="5"/>
                    <a:pt x="609" y="5"/>
                  </a:cubicBezTo>
                  <a:cubicBezTo>
                    <a:pt x="609" y="5"/>
                    <a:pt x="609" y="5"/>
                    <a:pt x="609" y="5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629" y="1"/>
                    <a:pt x="704" y="310"/>
                    <a:pt x="704" y="350"/>
                  </a:cubicBezTo>
                  <a:cubicBezTo>
                    <a:pt x="704" y="350"/>
                    <a:pt x="704" y="350"/>
                    <a:pt x="704" y="350"/>
                  </a:cubicBezTo>
                  <a:cubicBezTo>
                    <a:pt x="704" y="351"/>
                    <a:pt x="704" y="352"/>
                    <a:pt x="704" y="353"/>
                  </a:cubicBezTo>
                  <a:cubicBezTo>
                    <a:pt x="704" y="353"/>
                    <a:pt x="704" y="353"/>
                    <a:pt x="704" y="353"/>
                  </a:cubicBezTo>
                  <a:cubicBezTo>
                    <a:pt x="702" y="366"/>
                    <a:pt x="689" y="371"/>
                    <a:pt x="679" y="371"/>
                  </a:cubicBezTo>
                  <a:cubicBezTo>
                    <a:pt x="679" y="371"/>
                    <a:pt x="679" y="371"/>
                    <a:pt x="679" y="371"/>
                  </a:cubicBezTo>
                  <a:cubicBezTo>
                    <a:pt x="679" y="371"/>
                    <a:pt x="678" y="371"/>
                    <a:pt x="677" y="37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0"/>
            <p:cNvSpPr>
              <a:spLocks noEditPoints="1"/>
            </p:cNvSpPr>
            <p:nvPr/>
          </p:nvSpPr>
          <p:spPr bwMode="auto">
            <a:xfrm>
              <a:off x="3502" y="2671"/>
              <a:ext cx="806" cy="430"/>
            </a:xfrm>
            <a:custGeom>
              <a:avLst/>
              <a:gdLst>
                <a:gd name="T0" fmla="*/ 569 w 717"/>
                <a:gd name="T1" fmla="*/ 355 h 384"/>
                <a:gd name="T2" fmla="*/ 329 w 717"/>
                <a:gd name="T3" fmla="*/ 259 h 384"/>
                <a:gd name="T4" fmla="*/ 113 w 717"/>
                <a:gd name="T5" fmla="*/ 178 h 384"/>
                <a:gd name="T6" fmla="*/ 80 w 717"/>
                <a:gd name="T7" fmla="*/ 170 h 384"/>
                <a:gd name="T8" fmla="*/ 79 w 717"/>
                <a:gd name="T9" fmla="*/ 170 h 384"/>
                <a:gd name="T10" fmla="*/ 42 w 717"/>
                <a:gd name="T11" fmla="*/ 192 h 384"/>
                <a:gd name="T12" fmla="*/ 42 w 717"/>
                <a:gd name="T13" fmla="*/ 219 h 384"/>
                <a:gd name="T14" fmla="*/ 16 w 717"/>
                <a:gd name="T15" fmla="*/ 173 h 384"/>
                <a:gd name="T16" fmla="*/ 75 w 717"/>
                <a:gd name="T17" fmla="*/ 139 h 384"/>
                <a:gd name="T18" fmla="*/ 183 w 717"/>
                <a:gd name="T19" fmla="*/ 167 h 384"/>
                <a:gd name="T20" fmla="*/ 341 w 717"/>
                <a:gd name="T21" fmla="*/ 229 h 384"/>
                <a:gd name="T22" fmla="*/ 576 w 717"/>
                <a:gd name="T23" fmla="*/ 324 h 384"/>
                <a:gd name="T24" fmla="*/ 632 w 717"/>
                <a:gd name="T25" fmla="*/ 340 h 384"/>
                <a:gd name="T26" fmla="*/ 684 w 717"/>
                <a:gd name="T27" fmla="*/ 352 h 384"/>
                <a:gd name="T28" fmla="*/ 673 w 717"/>
                <a:gd name="T29" fmla="*/ 290 h 384"/>
                <a:gd name="T30" fmla="*/ 610 w 717"/>
                <a:gd name="T31" fmla="*/ 14 h 384"/>
                <a:gd name="T32" fmla="*/ 641 w 717"/>
                <a:gd name="T33" fmla="*/ 0 h 384"/>
                <a:gd name="T34" fmla="*/ 642 w 717"/>
                <a:gd name="T35" fmla="*/ 7 h 384"/>
                <a:gd name="T36" fmla="*/ 643 w 717"/>
                <a:gd name="T37" fmla="*/ 14 h 384"/>
                <a:gd name="T38" fmla="*/ 649 w 717"/>
                <a:gd name="T39" fmla="*/ 35 h 384"/>
                <a:gd name="T40" fmla="*/ 705 w 717"/>
                <a:gd name="T41" fmla="*/ 285 h 384"/>
                <a:gd name="T42" fmla="*/ 717 w 717"/>
                <a:gd name="T43" fmla="*/ 357 h 384"/>
                <a:gd name="T44" fmla="*/ 705 w 717"/>
                <a:gd name="T45" fmla="*/ 379 h 384"/>
                <a:gd name="T46" fmla="*/ 686 w 717"/>
                <a:gd name="T47" fmla="*/ 384 h 384"/>
                <a:gd name="T48" fmla="*/ 80 w 717"/>
                <a:gd name="T49" fmla="*/ 158 h 384"/>
                <a:gd name="T50" fmla="*/ 117 w 717"/>
                <a:gd name="T51" fmla="*/ 166 h 384"/>
                <a:gd name="T52" fmla="*/ 334 w 717"/>
                <a:gd name="T53" fmla="*/ 248 h 384"/>
                <a:gd name="T54" fmla="*/ 488 w 717"/>
                <a:gd name="T55" fmla="*/ 311 h 384"/>
                <a:gd name="T56" fmla="*/ 685 w 717"/>
                <a:gd name="T57" fmla="*/ 372 h 384"/>
                <a:gd name="T58" fmla="*/ 684 w 717"/>
                <a:gd name="T59" fmla="*/ 384 h 384"/>
                <a:gd name="T60" fmla="*/ 685 w 717"/>
                <a:gd name="T61" fmla="*/ 372 h 384"/>
                <a:gd name="T62" fmla="*/ 686 w 717"/>
                <a:gd name="T63" fmla="*/ 372 h 384"/>
                <a:gd name="T64" fmla="*/ 705 w 717"/>
                <a:gd name="T65" fmla="*/ 359 h 384"/>
                <a:gd name="T66" fmla="*/ 705 w 717"/>
                <a:gd name="T67" fmla="*/ 357 h 384"/>
                <a:gd name="T68" fmla="*/ 668 w 717"/>
                <a:gd name="T69" fmla="*/ 171 h 384"/>
                <a:gd name="T70" fmla="*/ 631 w 717"/>
                <a:gd name="T71" fmla="*/ 15 h 384"/>
                <a:gd name="T72" fmla="*/ 625 w 717"/>
                <a:gd name="T73" fmla="*/ 24 h 384"/>
                <a:gd name="T74" fmla="*/ 659 w 717"/>
                <a:gd name="T75" fmla="*/ 171 h 384"/>
                <a:gd name="T76" fmla="*/ 685 w 717"/>
                <a:gd name="T77" fmla="*/ 288 h 384"/>
                <a:gd name="T78" fmla="*/ 697 w 717"/>
                <a:gd name="T79" fmla="*/ 357 h 384"/>
                <a:gd name="T80" fmla="*/ 693 w 717"/>
                <a:gd name="T81" fmla="*/ 363 h 384"/>
                <a:gd name="T82" fmla="*/ 684 w 717"/>
                <a:gd name="T83" fmla="*/ 364 h 384"/>
                <a:gd name="T84" fmla="*/ 684 w 717"/>
                <a:gd name="T85" fmla="*/ 364 h 384"/>
                <a:gd name="T86" fmla="*/ 573 w 717"/>
                <a:gd name="T87" fmla="*/ 335 h 384"/>
                <a:gd name="T88" fmla="*/ 545 w 717"/>
                <a:gd name="T89" fmla="*/ 325 h 384"/>
                <a:gd name="T90" fmla="*/ 337 w 717"/>
                <a:gd name="T91" fmla="*/ 240 h 384"/>
                <a:gd name="T92" fmla="*/ 178 w 717"/>
                <a:gd name="T93" fmla="*/ 178 h 384"/>
                <a:gd name="T94" fmla="*/ 77 w 717"/>
                <a:gd name="T95" fmla="*/ 150 h 384"/>
                <a:gd name="T96" fmla="*/ 26 w 717"/>
                <a:gd name="T97" fmla="*/ 180 h 384"/>
                <a:gd name="T98" fmla="*/ 23 w 717"/>
                <a:gd name="T99" fmla="*/ 201 h 384"/>
                <a:gd name="T100" fmla="*/ 32 w 717"/>
                <a:gd name="T101" fmla="*/ 185 h 384"/>
                <a:gd name="T102" fmla="*/ 78 w 717"/>
                <a:gd name="T103" fmla="*/ 159 h 384"/>
                <a:gd name="T104" fmla="*/ 80 w 717"/>
                <a:gd name="T105" fmla="*/ 1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7" h="384">
                  <a:moveTo>
                    <a:pt x="684" y="384"/>
                  </a:moveTo>
                  <a:cubicBezTo>
                    <a:pt x="650" y="384"/>
                    <a:pt x="593" y="360"/>
                    <a:pt x="569" y="355"/>
                  </a:cubicBezTo>
                  <a:cubicBezTo>
                    <a:pt x="569" y="355"/>
                    <a:pt x="569" y="355"/>
                    <a:pt x="569" y="355"/>
                  </a:cubicBezTo>
                  <a:cubicBezTo>
                    <a:pt x="558" y="352"/>
                    <a:pt x="526" y="340"/>
                    <a:pt x="483" y="322"/>
                  </a:cubicBezTo>
                  <a:cubicBezTo>
                    <a:pt x="483" y="322"/>
                    <a:pt x="483" y="322"/>
                    <a:pt x="483" y="322"/>
                  </a:cubicBezTo>
                  <a:cubicBezTo>
                    <a:pt x="440" y="304"/>
                    <a:pt x="385" y="282"/>
                    <a:pt x="329" y="25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247" y="225"/>
                    <a:pt x="161" y="192"/>
                    <a:pt x="113" y="178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7" y="173"/>
                    <a:pt x="85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60" y="173"/>
                    <a:pt x="49" y="183"/>
                    <a:pt x="4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7" y="198"/>
                    <a:pt x="34" y="204"/>
                    <a:pt x="33" y="208"/>
                  </a:cubicBezTo>
                  <a:cubicBezTo>
                    <a:pt x="33" y="208"/>
                    <a:pt x="33" y="208"/>
                    <a:pt x="33" y="208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2" y="201"/>
                    <a:pt x="5" y="187"/>
                    <a:pt x="16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27" y="158"/>
                    <a:pt x="46" y="143"/>
                    <a:pt x="75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8" y="138"/>
                    <a:pt x="80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99" y="139"/>
                    <a:pt x="136" y="150"/>
                    <a:pt x="183" y="167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229" y="184"/>
                    <a:pt x="285" y="206"/>
                    <a:pt x="341" y="229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425" y="263"/>
                    <a:pt x="508" y="298"/>
                    <a:pt x="550" y="314"/>
                  </a:cubicBezTo>
                  <a:cubicBezTo>
                    <a:pt x="550" y="314"/>
                    <a:pt x="550" y="314"/>
                    <a:pt x="550" y="314"/>
                  </a:cubicBezTo>
                  <a:cubicBezTo>
                    <a:pt x="564" y="320"/>
                    <a:pt x="573" y="323"/>
                    <a:pt x="576" y="324"/>
                  </a:cubicBezTo>
                  <a:cubicBezTo>
                    <a:pt x="576" y="324"/>
                    <a:pt x="576" y="324"/>
                    <a:pt x="576" y="324"/>
                  </a:cubicBezTo>
                  <a:cubicBezTo>
                    <a:pt x="590" y="327"/>
                    <a:pt x="611" y="334"/>
                    <a:pt x="632" y="340"/>
                  </a:cubicBezTo>
                  <a:cubicBezTo>
                    <a:pt x="632" y="340"/>
                    <a:pt x="632" y="340"/>
                    <a:pt x="632" y="340"/>
                  </a:cubicBezTo>
                  <a:cubicBezTo>
                    <a:pt x="653" y="347"/>
                    <a:pt x="673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3" y="342"/>
                    <a:pt x="679" y="319"/>
                    <a:pt x="673" y="290"/>
                  </a:cubicBezTo>
                  <a:cubicBezTo>
                    <a:pt x="673" y="290"/>
                    <a:pt x="673" y="290"/>
                    <a:pt x="673" y="290"/>
                  </a:cubicBezTo>
                  <a:cubicBezTo>
                    <a:pt x="666" y="256"/>
                    <a:pt x="657" y="214"/>
                    <a:pt x="648" y="174"/>
                  </a:cubicBezTo>
                  <a:cubicBezTo>
                    <a:pt x="648" y="174"/>
                    <a:pt x="648" y="174"/>
                    <a:pt x="648" y="174"/>
                  </a:cubicBezTo>
                  <a:cubicBezTo>
                    <a:pt x="630" y="94"/>
                    <a:pt x="612" y="18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08" y="8"/>
                    <a:pt x="608" y="8"/>
                    <a:pt x="608" y="8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8"/>
                    <a:pt x="642" y="8"/>
                  </a:cubicBezTo>
                  <a:cubicBezTo>
                    <a:pt x="642" y="8"/>
                    <a:pt x="642" y="8"/>
                    <a:pt x="642" y="8"/>
                  </a:cubicBezTo>
                  <a:cubicBezTo>
                    <a:pt x="642" y="10"/>
                    <a:pt x="643" y="11"/>
                    <a:pt x="643" y="14"/>
                  </a:cubicBezTo>
                  <a:cubicBezTo>
                    <a:pt x="643" y="14"/>
                    <a:pt x="643" y="14"/>
                    <a:pt x="643" y="14"/>
                  </a:cubicBezTo>
                  <a:cubicBezTo>
                    <a:pt x="645" y="19"/>
                    <a:pt x="646" y="26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53" y="53"/>
                    <a:pt x="659" y="78"/>
                    <a:pt x="665" y="107"/>
                  </a:cubicBezTo>
                  <a:cubicBezTo>
                    <a:pt x="665" y="107"/>
                    <a:pt x="665" y="107"/>
                    <a:pt x="665" y="107"/>
                  </a:cubicBezTo>
                  <a:cubicBezTo>
                    <a:pt x="678" y="163"/>
                    <a:pt x="694" y="233"/>
                    <a:pt x="705" y="285"/>
                  </a:cubicBezTo>
                  <a:cubicBezTo>
                    <a:pt x="705" y="285"/>
                    <a:pt x="705" y="285"/>
                    <a:pt x="705" y="285"/>
                  </a:cubicBezTo>
                  <a:cubicBezTo>
                    <a:pt x="712" y="319"/>
                    <a:pt x="717" y="346"/>
                    <a:pt x="717" y="357"/>
                  </a:cubicBezTo>
                  <a:cubicBezTo>
                    <a:pt x="717" y="357"/>
                    <a:pt x="717" y="357"/>
                    <a:pt x="717" y="357"/>
                  </a:cubicBezTo>
                  <a:cubicBezTo>
                    <a:pt x="717" y="358"/>
                    <a:pt x="717" y="359"/>
                    <a:pt x="717" y="360"/>
                  </a:cubicBezTo>
                  <a:cubicBezTo>
                    <a:pt x="717" y="360"/>
                    <a:pt x="717" y="360"/>
                    <a:pt x="717" y="360"/>
                  </a:cubicBezTo>
                  <a:cubicBezTo>
                    <a:pt x="716" y="369"/>
                    <a:pt x="711" y="376"/>
                    <a:pt x="705" y="379"/>
                  </a:cubicBezTo>
                  <a:cubicBezTo>
                    <a:pt x="705" y="379"/>
                    <a:pt x="705" y="379"/>
                    <a:pt x="705" y="379"/>
                  </a:cubicBezTo>
                  <a:cubicBezTo>
                    <a:pt x="699" y="383"/>
                    <a:pt x="692" y="384"/>
                    <a:pt x="686" y="384"/>
                  </a:cubicBezTo>
                  <a:cubicBezTo>
                    <a:pt x="686" y="384"/>
                    <a:pt x="686" y="384"/>
                    <a:pt x="686" y="384"/>
                  </a:cubicBezTo>
                  <a:cubicBezTo>
                    <a:pt x="686" y="384"/>
                    <a:pt x="685" y="384"/>
                    <a:pt x="684" y="384"/>
                  </a:cubicBezTo>
                  <a:close/>
                  <a:moveTo>
                    <a:pt x="80" y="158"/>
                  </a:move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8" y="158"/>
                    <a:pt x="100" y="161"/>
                    <a:pt x="117" y="166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33" y="171"/>
                    <a:pt x="153" y="178"/>
                    <a:pt x="176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222" y="203"/>
                    <a:pt x="279" y="225"/>
                    <a:pt x="334" y="248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90" y="270"/>
                    <a:pt x="444" y="293"/>
                    <a:pt x="488" y="311"/>
                  </a:cubicBezTo>
                  <a:cubicBezTo>
                    <a:pt x="488" y="311"/>
                    <a:pt x="488" y="311"/>
                    <a:pt x="488" y="311"/>
                  </a:cubicBezTo>
                  <a:cubicBezTo>
                    <a:pt x="531" y="329"/>
                    <a:pt x="563" y="341"/>
                    <a:pt x="572" y="343"/>
                  </a:cubicBezTo>
                  <a:cubicBezTo>
                    <a:pt x="572" y="343"/>
                    <a:pt x="572" y="343"/>
                    <a:pt x="572" y="343"/>
                  </a:cubicBezTo>
                  <a:cubicBezTo>
                    <a:pt x="598" y="349"/>
                    <a:pt x="654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4" y="378"/>
                    <a:pt x="684" y="378"/>
                    <a:pt x="684" y="378"/>
                  </a:cubicBezTo>
                  <a:cubicBezTo>
                    <a:pt x="684" y="384"/>
                    <a:pt x="684" y="384"/>
                    <a:pt x="684" y="384"/>
                  </a:cubicBezTo>
                  <a:cubicBezTo>
                    <a:pt x="684" y="378"/>
                    <a:pt x="684" y="378"/>
                    <a:pt x="684" y="378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6" y="372"/>
                    <a:pt x="686" y="372"/>
                  </a:cubicBezTo>
                  <a:cubicBezTo>
                    <a:pt x="686" y="372"/>
                    <a:pt x="686" y="372"/>
                    <a:pt x="686" y="372"/>
                  </a:cubicBezTo>
                  <a:cubicBezTo>
                    <a:pt x="690" y="372"/>
                    <a:pt x="695" y="371"/>
                    <a:pt x="699" y="369"/>
                  </a:cubicBezTo>
                  <a:cubicBezTo>
                    <a:pt x="699" y="369"/>
                    <a:pt x="699" y="369"/>
                    <a:pt x="699" y="369"/>
                  </a:cubicBezTo>
                  <a:cubicBezTo>
                    <a:pt x="702" y="367"/>
                    <a:pt x="704" y="364"/>
                    <a:pt x="705" y="359"/>
                  </a:cubicBezTo>
                  <a:cubicBezTo>
                    <a:pt x="705" y="359"/>
                    <a:pt x="705" y="359"/>
                    <a:pt x="705" y="359"/>
                  </a:cubicBezTo>
                  <a:cubicBezTo>
                    <a:pt x="705" y="358"/>
                    <a:pt x="705" y="358"/>
                    <a:pt x="705" y="357"/>
                  </a:cubicBezTo>
                  <a:cubicBezTo>
                    <a:pt x="705" y="357"/>
                    <a:pt x="705" y="357"/>
                    <a:pt x="705" y="357"/>
                  </a:cubicBezTo>
                  <a:cubicBezTo>
                    <a:pt x="705" y="349"/>
                    <a:pt x="700" y="322"/>
                    <a:pt x="693" y="288"/>
                  </a:cubicBezTo>
                  <a:cubicBezTo>
                    <a:pt x="693" y="288"/>
                    <a:pt x="693" y="288"/>
                    <a:pt x="693" y="288"/>
                  </a:cubicBezTo>
                  <a:cubicBezTo>
                    <a:pt x="686" y="254"/>
                    <a:pt x="677" y="212"/>
                    <a:pt x="668" y="171"/>
                  </a:cubicBezTo>
                  <a:cubicBezTo>
                    <a:pt x="668" y="171"/>
                    <a:pt x="668" y="171"/>
                    <a:pt x="668" y="171"/>
                  </a:cubicBezTo>
                  <a:cubicBezTo>
                    <a:pt x="652" y="101"/>
                    <a:pt x="636" y="35"/>
                    <a:pt x="631" y="15"/>
                  </a:cubicBezTo>
                  <a:cubicBezTo>
                    <a:pt x="631" y="15"/>
                    <a:pt x="631" y="15"/>
                    <a:pt x="631" y="15"/>
                  </a:cubicBezTo>
                  <a:cubicBezTo>
                    <a:pt x="623" y="17"/>
                    <a:pt x="623" y="17"/>
                    <a:pt x="623" y="17"/>
                  </a:cubicBezTo>
                  <a:cubicBezTo>
                    <a:pt x="624" y="19"/>
                    <a:pt x="625" y="21"/>
                    <a:pt x="625" y="24"/>
                  </a:cubicBezTo>
                  <a:cubicBezTo>
                    <a:pt x="625" y="24"/>
                    <a:pt x="625" y="24"/>
                    <a:pt x="625" y="24"/>
                  </a:cubicBezTo>
                  <a:cubicBezTo>
                    <a:pt x="627" y="33"/>
                    <a:pt x="630" y="45"/>
                    <a:pt x="634" y="60"/>
                  </a:cubicBezTo>
                  <a:cubicBezTo>
                    <a:pt x="634" y="60"/>
                    <a:pt x="634" y="60"/>
                    <a:pt x="634" y="60"/>
                  </a:cubicBezTo>
                  <a:cubicBezTo>
                    <a:pt x="641" y="90"/>
                    <a:pt x="650" y="130"/>
                    <a:pt x="659" y="171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69" y="212"/>
                    <a:pt x="678" y="254"/>
                    <a:pt x="685" y="288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692" y="322"/>
                    <a:pt x="697" y="348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62"/>
                    <a:pt x="697" y="362"/>
                    <a:pt x="697" y="362"/>
                  </a:cubicBezTo>
                  <a:cubicBezTo>
                    <a:pt x="693" y="363"/>
                    <a:pt x="693" y="363"/>
                    <a:pt x="693" y="363"/>
                  </a:cubicBezTo>
                  <a:cubicBezTo>
                    <a:pt x="691" y="364"/>
                    <a:pt x="688" y="364"/>
                    <a:pt x="685" y="364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64"/>
                    <a:pt x="685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70" y="364"/>
                    <a:pt x="650" y="358"/>
                    <a:pt x="629" y="352"/>
                  </a:cubicBezTo>
                  <a:cubicBezTo>
                    <a:pt x="629" y="352"/>
                    <a:pt x="629" y="352"/>
                    <a:pt x="629" y="352"/>
                  </a:cubicBezTo>
                  <a:cubicBezTo>
                    <a:pt x="608" y="345"/>
                    <a:pt x="587" y="338"/>
                    <a:pt x="573" y="335"/>
                  </a:cubicBezTo>
                  <a:cubicBezTo>
                    <a:pt x="573" y="335"/>
                    <a:pt x="573" y="335"/>
                    <a:pt x="573" y="335"/>
                  </a:cubicBezTo>
                  <a:cubicBezTo>
                    <a:pt x="569" y="334"/>
                    <a:pt x="560" y="331"/>
                    <a:pt x="545" y="325"/>
                  </a:cubicBezTo>
                  <a:cubicBezTo>
                    <a:pt x="545" y="325"/>
                    <a:pt x="545" y="325"/>
                    <a:pt x="545" y="325"/>
                  </a:cubicBezTo>
                  <a:cubicBezTo>
                    <a:pt x="531" y="320"/>
                    <a:pt x="513" y="312"/>
                    <a:pt x="491" y="303"/>
                  </a:cubicBezTo>
                  <a:cubicBezTo>
                    <a:pt x="491" y="303"/>
                    <a:pt x="491" y="303"/>
                    <a:pt x="491" y="303"/>
                  </a:cubicBezTo>
                  <a:cubicBezTo>
                    <a:pt x="448" y="286"/>
                    <a:pt x="392" y="263"/>
                    <a:pt x="337" y="240"/>
                  </a:cubicBezTo>
                  <a:cubicBezTo>
                    <a:pt x="337" y="240"/>
                    <a:pt x="337" y="240"/>
                    <a:pt x="337" y="240"/>
                  </a:cubicBezTo>
                  <a:cubicBezTo>
                    <a:pt x="281" y="218"/>
                    <a:pt x="225" y="195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32" y="162"/>
                    <a:pt x="95" y="150"/>
                    <a:pt x="80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9" y="150"/>
                    <a:pt x="78" y="150"/>
                    <a:pt x="77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51" y="154"/>
                    <a:pt x="36" y="167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0" y="187"/>
                    <a:pt x="17" y="195"/>
                    <a:pt x="15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5" y="196"/>
                    <a:pt x="28" y="191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1" y="174"/>
                    <a:pt x="55" y="162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8"/>
                    <a:pt x="79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1"/>
            <p:cNvSpPr/>
            <p:nvPr/>
          </p:nvSpPr>
          <p:spPr bwMode="auto">
            <a:xfrm>
              <a:off x="3562" y="2840"/>
              <a:ext cx="44" cy="66"/>
            </a:xfrm>
            <a:custGeom>
              <a:avLst/>
              <a:gdLst>
                <a:gd name="T0" fmla="*/ 0 w 44"/>
                <a:gd name="T1" fmla="*/ 57 h 66"/>
                <a:gd name="T2" fmla="*/ 24 w 44"/>
                <a:gd name="T3" fmla="*/ 0 h 66"/>
                <a:gd name="T4" fmla="*/ 44 w 44"/>
                <a:gd name="T5" fmla="*/ 8 h 66"/>
                <a:gd name="T6" fmla="*/ 20 w 44"/>
                <a:gd name="T7" fmla="*/ 66 h 66"/>
                <a:gd name="T8" fmla="*/ 0 w 44"/>
                <a:gd name="T9" fmla="*/ 57 h 66"/>
                <a:gd name="T10" fmla="*/ 0 w 44"/>
                <a:gd name="T11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6">
                  <a:moveTo>
                    <a:pt x="0" y="57"/>
                  </a:moveTo>
                  <a:lnTo>
                    <a:pt x="24" y="0"/>
                  </a:lnTo>
                  <a:lnTo>
                    <a:pt x="44" y="8"/>
                  </a:lnTo>
                  <a:lnTo>
                    <a:pt x="20" y="6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2"/>
            <p:cNvSpPr>
              <a:spLocks noEditPoints="1"/>
            </p:cNvSpPr>
            <p:nvPr/>
          </p:nvSpPr>
          <p:spPr bwMode="auto">
            <a:xfrm>
              <a:off x="3553" y="2831"/>
              <a:ext cx="62" cy="84"/>
            </a:xfrm>
            <a:custGeom>
              <a:avLst/>
              <a:gdLst>
                <a:gd name="T0" fmla="*/ 6 w 62"/>
                <a:gd name="T1" fmla="*/ 73 h 84"/>
                <a:gd name="T2" fmla="*/ 9 w 62"/>
                <a:gd name="T3" fmla="*/ 66 h 84"/>
                <a:gd name="T4" fmla="*/ 15 w 62"/>
                <a:gd name="T5" fmla="*/ 68 h 84"/>
                <a:gd name="T6" fmla="*/ 9 w 62"/>
                <a:gd name="T7" fmla="*/ 66 h 84"/>
                <a:gd name="T8" fmla="*/ 6 w 62"/>
                <a:gd name="T9" fmla="*/ 73 h 84"/>
                <a:gd name="T10" fmla="*/ 0 w 62"/>
                <a:gd name="T11" fmla="*/ 70 h 84"/>
                <a:gd name="T12" fmla="*/ 29 w 62"/>
                <a:gd name="T13" fmla="*/ 0 h 84"/>
                <a:gd name="T14" fmla="*/ 62 w 62"/>
                <a:gd name="T15" fmla="*/ 14 h 84"/>
                <a:gd name="T16" fmla="*/ 34 w 62"/>
                <a:gd name="T17" fmla="*/ 84 h 84"/>
                <a:gd name="T18" fmla="*/ 6 w 62"/>
                <a:gd name="T19" fmla="*/ 73 h 84"/>
                <a:gd name="T20" fmla="*/ 6 w 62"/>
                <a:gd name="T21" fmla="*/ 73 h 84"/>
                <a:gd name="T22" fmla="*/ 26 w 62"/>
                <a:gd name="T23" fmla="*/ 66 h 84"/>
                <a:gd name="T24" fmla="*/ 45 w 62"/>
                <a:gd name="T25" fmla="*/ 21 h 84"/>
                <a:gd name="T26" fmla="*/ 36 w 62"/>
                <a:gd name="T27" fmla="*/ 18 h 84"/>
                <a:gd name="T28" fmla="*/ 18 w 62"/>
                <a:gd name="T29" fmla="*/ 63 h 84"/>
                <a:gd name="T30" fmla="*/ 26 w 62"/>
                <a:gd name="T31" fmla="*/ 66 h 84"/>
                <a:gd name="T32" fmla="*/ 26 w 62"/>
                <a:gd name="T33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84">
                  <a:moveTo>
                    <a:pt x="6" y="73"/>
                  </a:moveTo>
                  <a:lnTo>
                    <a:pt x="9" y="66"/>
                  </a:lnTo>
                  <a:lnTo>
                    <a:pt x="15" y="68"/>
                  </a:lnTo>
                  <a:lnTo>
                    <a:pt x="9" y="66"/>
                  </a:lnTo>
                  <a:lnTo>
                    <a:pt x="6" y="73"/>
                  </a:lnTo>
                  <a:lnTo>
                    <a:pt x="0" y="70"/>
                  </a:lnTo>
                  <a:lnTo>
                    <a:pt x="29" y="0"/>
                  </a:lnTo>
                  <a:lnTo>
                    <a:pt x="62" y="14"/>
                  </a:lnTo>
                  <a:lnTo>
                    <a:pt x="34" y="84"/>
                  </a:lnTo>
                  <a:lnTo>
                    <a:pt x="6" y="73"/>
                  </a:lnTo>
                  <a:lnTo>
                    <a:pt x="6" y="73"/>
                  </a:lnTo>
                  <a:close/>
                  <a:moveTo>
                    <a:pt x="26" y="66"/>
                  </a:moveTo>
                  <a:lnTo>
                    <a:pt x="45" y="21"/>
                  </a:lnTo>
                  <a:lnTo>
                    <a:pt x="36" y="18"/>
                  </a:lnTo>
                  <a:lnTo>
                    <a:pt x="18" y="63"/>
                  </a:lnTo>
                  <a:lnTo>
                    <a:pt x="26" y="66"/>
                  </a:lnTo>
                  <a:lnTo>
                    <a:pt x="26" y="66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云形标注 1"/>
          <p:cNvSpPr/>
          <p:nvPr/>
        </p:nvSpPr>
        <p:spPr>
          <a:xfrm>
            <a:off x="7158990" y="2233295"/>
            <a:ext cx="3968750" cy="2750820"/>
          </a:xfrm>
          <a:prstGeom prst="cloudCallou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云形标注 2"/>
          <p:cNvSpPr/>
          <p:nvPr/>
        </p:nvSpPr>
        <p:spPr>
          <a:xfrm flipH="1">
            <a:off x="989330" y="2233295"/>
            <a:ext cx="3968750" cy="2750820"/>
          </a:xfrm>
          <a:prstGeom prst="cloudCallou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624330" y="3039110"/>
            <a:ext cx="2698750" cy="1026160"/>
            <a:chOff x="2548" y="7364"/>
            <a:chExt cx="4250" cy="1616"/>
          </a:xfrm>
        </p:grpSpPr>
        <p:sp>
          <p:nvSpPr>
            <p:cNvPr id="21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33335" y="3039110"/>
            <a:ext cx="2698750" cy="1026160"/>
            <a:chOff x="2548" y="7364"/>
            <a:chExt cx="4250" cy="1616"/>
          </a:xfrm>
        </p:grpSpPr>
        <p:sp>
          <p:nvSpPr>
            <p:cNvPr id="5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648450" y="2040255"/>
            <a:ext cx="4154170" cy="3611245"/>
            <a:chOff x="1578007" y="2203901"/>
            <a:chExt cx="4233329" cy="3678765"/>
          </a:xfrm>
          <a:noFill/>
        </p:grpSpPr>
        <p:sp>
          <p:nvSpPr>
            <p:cNvPr id="96" name="任意多边形 95"/>
            <p:cNvSpPr/>
            <p:nvPr/>
          </p:nvSpPr>
          <p:spPr>
            <a:xfrm>
              <a:off x="1578007" y="220390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8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717363" y="541012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7018655" y="2343150"/>
            <a:ext cx="3382010" cy="256222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582420" y="2921000"/>
            <a:ext cx="4551045" cy="244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38605" y="2167890"/>
            <a:ext cx="4551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218" name="Freeform 89"/>
          <p:cNvSpPr>
            <a:spLocks noEditPoints="1"/>
          </p:cNvSpPr>
          <p:nvPr/>
        </p:nvSpPr>
        <p:spPr bwMode="auto">
          <a:xfrm>
            <a:off x="4831715" y="1842135"/>
            <a:ext cx="2528570" cy="2772410"/>
          </a:xfrm>
          <a:custGeom>
            <a:avLst/>
            <a:gdLst>
              <a:gd name="T0" fmla="*/ 385 w 496"/>
              <a:gd name="T1" fmla="*/ 156 h 544"/>
              <a:gd name="T2" fmla="*/ 369 w 496"/>
              <a:gd name="T3" fmla="*/ 90 h 544"/>
              <a:gd name="T4" fmla="*/ 359 w 496"/>
              <a:gd name="T5" fmla="*/ 21 h 544"/>
              <a:gd name="T6" fmla="*/ 320 w 496"/>
              <a:gd name="T7" fmla="*/ 56 h 544"/>
              <a:gd name="T8" fmla="*/ 292 w 496"/>
              <a:gd name="T9" fmla="*/ 93 h 544"/>
              <a:gd name="T10" fmla="*/ 248 w 496"/>
              <a:gd name="T11" fmla="*/ 84 h 544"/>
              <a:gd name="T12" fmla="*/ 172 w 496"/>
              <a:gd name="T13" fmla="*/ 81 h 544"/>
              <a:gd name="T14" fmla="*/ 131 w 496"/>
              <a:gd name="T15" fmla="*/ 48 h 544"/>
              <a:gd name="T16" fmla="*/ 146 w 496"/>
              <a:gd name="T17" fmla="*/ 104 h 544"/>
              <a:gd name="T18" fmla="*/ 215 w 496"/>
              <a:gd name="T19" fmla="*/ 91 h 544"/>
              <a:gd name="T20" fmla="*/ 251 w 496"/>
              <a:gd name="T21" fmla="*/ 132 h 544"/>
              <a:gd name="T22" fmla="*/ 283 w 496"/>
              <a:gd name="T23" fmla="*/ 111 h 544"/>
              <a:gd name="T24" fmla="*/ 398 w 496"/>
              <a:gd name="T25" fmla="*/ 103 h 544"/>
              <a:gd name="T26" fmla="*/ 378 w 496"/>
              <a:gd name="T27" fmla="*/ 158 h 544"/>
              <a:gd name="T28" fmla="*/ 275 w 496"/>
              <a:gd name="T29" fmla="*/ 149 h 544"/>
              <a:gd name="T30" fmla="*/ 155 w 496"/>
              <a:gd name="T31" fmla="*/ 142 h 544"/>
              <a:gd name="T32" fmla="*/ 117 w 496"/>
              <a:gd name="T33" fmla="*/ 97 h 544"/>
              <a:gd name="T34" fmla="*/ 135 w 496"/>
              <a:gd name="T35" fmla="*/ 142 h 544"/>
              <a:gd name="T36" fmla="*/ 64 w 496"/>
              <a:gd name="T37" fmla="*/ 117 h 544"/>
              <a:gd name="T38" fmla="*/ 67 w 496"/>
              <a:gd name="T39" fmla="*/ 243 h 544"/>
              <a:gd name="T40" fmla="*/ 65 w 496"/>
              <a:gd name="T41" fmla="*/ 355 h 544"/>
              <a:gd name="T42" fmla="*/ 443 w 496"/>
              <a:gd name="T43" fmla="*/ 528 h 544"/>
              <a:gd name="T44" fmla="*/ 478 w 496"/>
              <a:gd name="T45" fmla="*/ 345 h 544"/>
              <a:gd name="T46" fmla="*/ 485 w 496"/>
              <a:gd name="T47" fmla="*/ 296 h 544"/>
              <a:gd name="T48" fmla="*/ 150 w 496"/>
              <a:gd name="T49" fmla="*/ 97 h 544"/>
              <a:gd name="T50" fmla="*/ 134 w 496"/>
              <a:gd name="T51" fmla="*/ 67 h 544"/>
              <a:gd name="T52" fmla="*/ 173 w 496"/>
              <a:gd name="T53" fmla="*/ 43 h 544"/>
              <a:gd name="T54" fmla="*/ 150 w 496"/>
              <a:gd name="T55" fmla="*/ 97 h 544"/>
              <a:gd name="T56" fmla="*/ 252 w 496"/>
              <a:gd name="T57" fmla="*/ 124 h 544"/>
              <a:gd name="T58" fmla="*/ 228 w 496"/>
              <a:gd name="T59" fmla="*/ 90 h 544"/>
              <a:gd name="T60" fmla="*/ 245 w 496"/>
              <a:gd name="T61" fmla="*/ 98 h 544"/>
              <a:gd name="T62" fmla="*/ 282 w 496"/>
              <a:gd name="T63" fmla="*/ 88 h 544"/>
              <a:gd name="T64" fmla="*/ 321 w 496"/>
              <a:gd name="T65" fmla="*/ 34 h 544"/>
              <a:gd name="T66" fmla="*/ 363 w 496"/>
              <a:gd name="T67" fmla="*/ 37 h 544"/>
              <a:gd name="T68" fmla="*/ 366 w 496"/>
              <a:gd name="T69" fmla="*/ 84 h 544"/>
              <a:gd name="T70" fmla="*/ 386 w 496"/>
              <a:gd name="T71" fmla="*/ 188 h 544"/>
              <a:gd name="T72" fmla="*/ 385 w 496"/>
              <a:gd name="T73" fmla="*/ 187 h 544"/>
              <a:gd name="T74" fmla="*/ 356 w 496"/>
              <a:gd name="T75" fmla="*/ 226 h 544"/>
              <a:gd name="T76" fmla="*/ 294 w 496"/>
              <a:gd name="T77" fmla="*/ 180 h 544"/>
              <a:gd name="T78" fmla="*/ 331 w 496"/>
              <a:gd name="T79" fmla="*/ 193 h 544"/>
              <a:gd name="T80" fmla="*/ 262 w 496"/>
              <a:gd name="T81" fmla="*/ 160 h 544"/>
              <a:gd name="T82" fmla="*/ 315 w 496"/>
              <a:gd name="T83" fmla="*/ 161 h 544"/>
              <a:gd name="T84" fmla="*/ 308 w 496"/>
              <a:gd name="T85" fmla="*/ 229 h 544"/>
              <a:gd name="T86" fmla="*/ 128 w 496"/>
              <a:gd name="T87" fmla="*/ 189 h 544"/>
              <a:gd name="T88" fmla="*/ 156 w 496"/>
              <a:gd name="T89" fmla="*/ 155 h 544"/>
              <a:gd name="T90" fmla="*/ 123 w 496"/>
              <a:gd name="T91" fmla="*/ 234 h 544"/>
              <a:gd name="T92" fmla="*/ 120 w 496"/>
              <a:gd name="T93" fmla="*/ 196 h 544"/>
              <a:gd name="T94" fmla="*/ 86 w 496"/>
              <a:gd name="T95" fmla="*/ 232 h 544"/>
              <a:gd name="T96" fmla="*/ 90 w 496"/>
              <a:gd name="T97" fmla="*/ 225 h 544"/>
              <a:gd name="T98" fmla="*/ 71 w 496"/>
              <a:gd name="T99" fmla="*/ 129 h 544"/>
              <a:gd name="T100" fmla="*/ 63 w 496"/>
              <a:gd name="T101" fmla="*/ 174 h 544"/>
              <a:gd name="T102" fmla="*/ 78 w 496"/>
              <a:gd name="T103" fmla="*/ 231 h 544"/>
              <a:gd name="T104" fmla="*/ 437 w 496"/>
              <a:gd name="T105" fmla="*/ 515 h 544"/>
              <a:gd name="T106" fmla="*/ 246 w 496"/>
              <a:gd name="T107" fmla="*/ 344 h 544"/>
              <a:gd name="T108" fmla="*/ 469 w 496"/>
              <a:gd name="T109" fmla="*/ 332 h 544"/>
              <a:gd name="T110" fmla="*/ 77 w 496"/>
              <a:gd name="T111" fmla="*/ 240 h 544"/>
              <a:gd name="T112" fmla="*/ 411 w 496"/>
              <a:gd name="T113" fmla="*/ 237 h 544"/>
              <a:gd name="T114" fmla="*/ 416 w 496"/>
              <a:gd name="T115" fmla="*/ 225 h 544"/>
              <a:gd name="T116" fmla="*/ 384 w 496"/>
              <a:gd name="T117" fmla="*/ 169 h 544"/>
              <a:gd name="T118" fmla="*/ 484 w 496"/>
              <a:gd name="T119" fmla="*/ 27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6" h="544">
                <a:moveTo>
                  <a:pt x="460" y="145"/>
                </a:moveTo>
                <a:cubicBezTo>
                  <a:pt x="459" y="143"/>
                  <a:pt x="456" y="142"/>
                  <a:pt x="454" y="143"/>
                </a:cubicBezTo>
                <a:cubicBezTo>
                  <a:pt x="431" y="149"/>
                  <a:pt x="408" y="154"/>
                  <a:pt x="385" y="156"/>
                </a:cubicBezTo>
                <a:cubicBezTo>
                  <a:pt x="396" y="139"/>
                  <a:pt x="406" y="120"/>
                  <a:pt x="411" y="100"/>
                </a:cubicBezTo>
                <a:cubicBezTo>
                  <a:pt x="412" y="96"/>
                  <a:pt x="409" y="93"/>
                  <a:pt x="406" y="92"/>
                </a:cubicBezTo>
                <a:cubicBezTo>
                  <a:pt x="393" y="91"/>
                  <a:pt x="381" y="90"/>
                  <a:pt x="369" y="90"/>
                </a:cubicBezTo>
                <a:cubicBezTo>
                  <a:pt x="401" y="83"/>
                  <a:pt x="420" y="51"/>
                  <a:pt x="405" y="19"/>
                </a:cubicBezTo>
                <a:cubicBezTo>
                  <a:pt x="401" y="10"/>
                  <a:pt x="391" y="0"/>
                  <a:pt x="380" y="2"/>
                </a:cubicBezTo>
                <a:cubicBezTo>
                  <a:pt x="369" y="3"/>
                  <a:pt x="363" y="12"/>
                  <a:pt x="359" y="21"/>
                </a:cubicBezTo>
                <a:cubicBezTo>
                  <a:pt x="355" y="15"/>
                  <a:pt x="350" y="9"/>
                  <a:pt x="342" y="7"/>
                </a:cubicBezTo>
                <a:cubicBezTo>
                  <a:pt x="332" y="3"/>
                  <a:pt x="321" y="9"/>
                  <a:pt x="315" y="18"/>
                </a:cubicBezTo>
                <a:cubicBezTo>
                  <a:pt x="308" y="30"/>
                  <a:pt x="312" y="46"/>
                  <a:pt x="320" y="56"/>
                </a:cubicBezTo>
                <a:cubicBezTo>
                  <a:pt x="330" y="70"/>
                  <a:pt x="345" y="78"/>
                  <a:pt x="358" y="89"/>
                </a:cubicBezTo>
                <a:cubicBezTo>
                  <a:pt x="359" y="90"/>
                  <a:pt x="360" y="90"/>
                  <a:pt x="361" y="91"/>
                </a:cubicBezTo>
                <a:cubicBezTo>
                  <a:pt x="338" y="91"/>
                  <a:pt x="315" y="93"/>
                  <a:pt x="292" y="93"/>
                </a:cubicBezTo>
                <a:cubicBezTo>
                  <a:pt x="293" y="88"/>
                  <a:pt x="292" y="82"/>
                  <a:pt x="289" y="77"/>
                </a:cubicBezTo>
                <a:cubicBezTo>
                  <a:pt x="285" y="68"/>
                  <a:pt x="273" y="66"/>
                  <a:pt x="264" y="69"/>
                </a:cubicBezTo>
                <a:cubicBezTo>
                  <a:pt x="257" y="72"/>
                  <a:pt x="252" y="77"/>
                  <a:pt x="248" y="84"/>
                </a:cubicBezTo>
                <a:cubicBezTo>
                  <a:pt x="244" y="79"/>
                  <a:pt x="239" y="75"/>
                  <a:pt x="232" y="76"/>
                </a:cubicBezTo>
                <a:cubicBezTo>
                  <a:pt x="228" y="76"/>
                  <a:pt x="225" y="78"/>
                  <a:pt x="222" y="81"/>
                </a:cubicBezTo>
                <a:cubicBezTo>
                  <a:pt x="205" y="80"/>
                  <a:pt x="189" y="83"/>
                  <a:pt x="172" y="81"/>
                </a:cubicBezTo>
                <a:cubicBezTo>
                  <a:pt x="184" y="61"/>
                  <a:pt x="193" y="40"/>
                  <a:pt x="172" y="22"/>
                </a:cubicBezTo>
                <a:cubicBezTo>
                  <a:pt x="162" y="14"/>
                  <a:pt x="149" y="18"/>
                  <a:pt x="141" y="26"/>
                </a:cubicBezTo>
                <a:cubicBezTo>
                  <a:pt x="135" y="32"/>
                  <a:pt x="132" y="40"/>
                  <a:pt x="131" y="48"/>
                </a:cubicBezTo>
                <a:cubicBezTo>
                  <a:pt x="128" y="46"/>
                  <a:pt x="125" y="45"/>
                  <a:pt x="121" y="46"/>
                </a:cubicBezTo>
                <a:cubicBezTo>
                  <a:pt x="112" y="47"/>
                  <a:pt x="106" y="55"/>
                  <a:pt x="103" y="63"/>
                </a:cubicBezTo>
                <a:cubicBezTo>
                  <a:pt x="94" y="91"/>
                  <a:pt x="123" y="103"/>
                  <a:pt x="146" y="104"/>
                </a:cubicBezTo>
                <a:cubicBezTo>
                  <a:pt x="144" y="109"/>
                  <a:pt x="152" y="114"/>
                  <a:pt x="155" y="108"/>
                </a:cubicBezTo>
                <a:cubicBezTo>
                  <a:pt x="159" y="102"/>
                  <a:pt x="163" y="95"/>
                  <a:pt x="168" y="88"/>
                </a:cubicBezTo>
                <a:cubicBezTo>
                  <a:pt x="183" y="91"/>
                  <a:pt x="199" y="92"/>
                  <a:pt x="215" y="91"/>
                </a:cubicBezTo>
                <a:cubicBezTo>
                  <a:pt x="215" y="91"/>
                  <a:pt x="215" y="92"/>
                  <a:pt x="215" y="92"/>
                </a:cubicBezTo>
                <a:cubicBezTo>
                  <a:pt x="212" y="100"/>
                  <a:pt x="213" y="111"/>
                  <a:pt x="218" y="118"/>
                </a:cubicBezTo>
                <a:cubicBezTo>
                  <a:pt x="225" y="129"/>
                  <a:pt x="239" y="132"/>
                  <a:pt x="251" y="132"/>
                </a:cubicBezTo>
                <a:cubicBezTo>
                  <a:pt x="251" y="134"/>
                  <a:pt x="253" y="136"/>
                  <a:pt x="256" y="135"/>
                </a:cubicBezTo>
                <a:cubicBezTo>
                  <a:pt x="260" y="133"/>
                  <a:pt x="264" y="130"/>
                  <a:pt x="267" y="127"/>
                </a:cubicBezTo>
                <a:cubicBezTo>
                  <a:pt x="273" y="122"/>
                  <a:pt x="278" y="117"/>
                  <a:pt x="283" y="111"/>
                </a:cubicBezTo>
                <a:cubicBezTo>
                  <a:pt x="286" y="109"/>
                  <a:pt x="288" y="106"/>
                  <a:pt x="289" y="102"/>
                </a:cubicBezTo>
                <a:cubicBezTo>
                  <a:pt x="290" y="103"/>
                  <a:pt x="291" y="103"/>
                  <a:pt x="292" y="103"/>
                </a:cubicBezTo>
                <a:cubicBezTo>
                  <a:pt x="327" y="107"/>
                  <a:pt x="363" y="101"/>
                  <a:pt x="398" y="103"/>
                </a:cubicBezTo>
                <a:cubicBezTo>
                  <a:pt x="393" y="120"/>
                  <a:pt x="385" y="137"/>
                  <a:pt x="378" y="153"/>
                </a:cubicBezTo>
                <a:cubicBezTo>
                  <a:pt x="377" y="155"/>
                  <a:pt x="377" y="157"/>
                  <a:pt x="379" y="158"/>
                </a:cubicBezTo>
                <a:cubicBezTo>
                  <a:pt x="378" y="158"/>
                  <a:pt x="378" y="158"/>
                  <a:pt x="378" y="158"/>
                </a:cubicBezTo>
                <a:cubicBezTo>
                  <a:pt x="378" y="158"/>
                  <a:pt x="378" y="158"/>
                  <a:pt x="378" y="158"/>
                </a:cubicBezTo>
                <a:cubicBezTo>
                  <a:pt x="377" y="157"/>
                  <a:pt x="376" y="156"/>
                  <a:pt x="375" y="156"/>
                </a:cubicBezTo>
                <a:cubicBezTo>
                  <a:pt x="342" y="148"/>
                  <a:pt x="309" y="148"/>
                  <a:pt x="275" y="149"/>
                </a:cubicBezTo>
                <a:cubicBezTo>
                  <a:pt x="241" y="150"/>
                  <a:pt x="205" y="150"/>
                  <a:pt x="171" y="153"/>
                </a:cubicBezTo>
                <a:cubicBezTo>
                  <a:pt x="170" y="153"/>
                  <a:pt x="170" y="153"/>
                  <a:pt x="170" y="153"/>
                </a:cubicBezTo>
                <a:cubicBezTo>
                  <a:pt x="166" y="149"/>
                  <a:pt x="161" y="145"/>
                  <a:pt x="155" y="142"/>
                </a:cubicBezTo>
                <a:cubicBezTo>
                  <a:pt x="151" y="140"/>
                  <a:pt x="147" y="139"/>
                  <a:pt x="142" y="140"/>
                </a:cubicBezTo>
                <a:cubicBezTo>
                  <a:pt x="137" y="133"/>
                  <a:pt x="133" y="126"/>
                  <a:pt x="128" y="118"/>
                </a:cubicBezTo>
                <a:cubicBezTo>
                  <a:pt x="124" y="112"/>
                  <a:pt x="122" y="102"/>
                  <a:pt x="117" y="97"/>
                </a:cubicBezTo>
                <a:cubicBezTo>
                  <a:pt x="114" y="95"/>
                  <a:pt x="109" y="97"/>
                  <a:pt x="109" y="101"/>
                </a:cubicBezTo>
                <a:cubicBezTo>
                  <a:pt x="109" y="108"/>
                  <a:pt x="115" y="117"/>
                  <a:pt x="120" y="123"/>
                </a:cubicBezTo>
                <a:cubicBezTo>
                  <a:pt x="124" y="130"/>
                  <a:pt x="129" y="136"/>
                  <a:pt x="135" y="142"/>
                </a:cubicBezTo>
                <a:cubicBezTo>
                  <a:pt x="131" y="143"/>
                  <a:pt x="127" y="146"/>
                  <a:pt x="123" y="149"/>
                </a:cubicBezTo>
                <a:cubicBezTo>
                  <a:pt x="106" y="138"/>
                  <a:pt x="89" y="126"/>
                  <a:pt x="72" y="115"/>
                </a:cubicBezTo>
                <a:cubicBezTo>
                  <a:pt x="70" y="114"/>
                  <a:pt x="66" y="115"/>
                  <a:pt x="64" y="117"/>
                </a:cubicBezTo>
                <a:cubicBezTo>
                  <a:pt x="39" y="166"/>
                  <a:pt x="8" y="214"/>
                  <a:pt x="1" y="269"/>
                </a:cubicBezTo>
                <a:cubicBezTo>
                  <a:pt x="0" y="275"/>
                  <a:pt x="8" y="276"/>
                  <a:pt x="12" y="273"/>
                </a:cubicBezTo>
                <a:cubicBezTo>
                  <a:pt x="28" y="259"/>
                  <a:pt x="47" y="250"/>
                  <a:pt x="67" y="243"/>
                </a:cubicBezTo>
                <a:cubicBezTo>
                  <a:pt x="48" y="277"/>
                  <a:pt x="26" y="310"/>
                  <a:pt x="11" y="346"/>
                </a:cubicBezTo>
                <a:cubicBezTo>
                  <a:pt x="10" y="350"/>
                  <a:pt x="14" y="354"/>
                  <a:pt x="17" y="354"/>
                </a:cubicBezTo>
                <a:cubicBezTo>
                  <a:pt x="33" y="355"/>
                  <a:pt x="49" y="355"/>
                  <a:pt x="65" y="355"/>
                </a:cubicBezTo>
                <a:cubicBezTo>
                  <a:pt x="68" y="409"/>
                  <a:pt x="63" y="464"/>
                  <a:pt x="54" y="517"/>
                </a:cubicBezTo>
                <a:cubicBezTo>
                  <a:pt x="53" y="520"/>
                  <a:pt x="54" y="524"/>
                  <a:pt x="58" y="525"/>
                </a:cubicBezTo>
                <a:cubicBezTo>
                  <a:pt x="185" y="544"/>
                  <a:pt x="315" y="527"/>
                  <a:pt x="443" y="528"/>
                </a:cubicBezTo>
                <a:cubicBezTo>
                  <a:pt x="446" y="528"/>
                  <a:pt x="449" y="525"/>
                  <a:pt x="449" y="521"/>
                </a:cubicBezTo>
                <a:cubicBezTo>
                  <a:pt x="449" y="463"/>
                  <a:pt x="450" y="405"/>
                  <a:pt x="450" y="347"/>
                </a:cubicBezTo>
                <a:cubicBezTo>
                  <a:pt x="459" y="347"/>
                  <a:pt x="468" y="346"/>
                  <a:pt x="478" y="345"/>
                </a:cubicBezTo>
                <a:cubicBezTo>
                  <a:pt x="482" y="344"/>
                  <a:pt x="485" y="341"/>
                  <a:pt x="484" y="336"/>
                </a:cubicBezTo>
                <a:cubicBezTo>
                  <a:pt x="471" y="299"/>
                  <a:pt x="447" y="268"/>
                  <a:pt x="424" y="236"/>
                </a:cubicBezTo>
                <a:cubicBezTo>
                  <a:pt x="450" y="249"/>
                  <a:pt x="470" y="273"/>
                  <a:pt x="485" y="296"/>
                </a:cubicBezTo>
                <a:cubicBezTo>
                  <a:pt x="488" y="301"/>
                  <a:pt x="496" y="299"/>
                  <a:pt x="495" y="294"/>
                </a:cubicBezTo>
                <a:cubicBezTo>
                  <a:pt x="495" y="242"/>
                  <a:pt x="481" y="191"/>
                  <a:pt x="460" y="145"/>
                </a:cubicBezTo>
                <a:moveTo>
                  <a:pt x="150" y="97"/>
                </a:moveTo>
                <a:cubicBezTo>
                  <a:pt x="134" y="96"/>
                  <a:pt x="109" y="90"/>
                  <a:pt x="112" y="70"/>
                </a:cubicBezTo>
                <a:cubicBezTo>
                  <a:pt x="113" y="64"/>
                  <a:pt x="115" y="59"/>
                  <a:pt x="120" y="56"/>
                </a:cubicBezTo>
                <a:cubicBezTo>
                  <a:pt x="127" y="52"/>
                  <a:pt x="132" y="63"/>
                  <a:pt x="134" y="67"/>
                </a:cubicBezTo>
                <a:cubicBezTo>
                  <a:pt x="136" y="73"/>
                  <a:pt x="145" y="71"/>
                  <a:pt x="143" y="65"/>
                </a:cubicBezTo>
                <a:cubicBezTo>
                  <a:pt x="140" y="54"/>
                  <a:pt x="141" y="42"/>
                  <a:pt x="148" y="33"/>
                </a:cubicBezTo>
                <a:cubicBezTo>
                  <a:pt x="158" y="22"/>
                  <a:pt x="169" y="32"/>
                  <a:pt x="173" y="43"/>
                </a:cubicBezTo>
                <a:cubicBezTo>
                  <a:pt x="178" y="54"/>
                  <a:pt x="170" y="68"/>
                  <a:pt x="162" y="80"/>
                </a:cubicBezTo>
                <a:cubicBezTo>
                  <a:pt x="161" y="81"/>
                  <a:pt x="160" y="82"/>
                  <a:pt x="160" y="83"/>
                </a:cubicBezTo>
                <a:cubicBezTo>
                  <a:pt x="156" y="88"/>
                  <a:pt x="153" y="93"/>
                  <a:pt x="150" y="97"/>
                </a:cubicBezTo>
                <a:moveTo>
                  <a:pt x="268" y="111"/>
                </a:moveTo>
                <a:cubicBezTo>
                  <a:pt x="264" y="115"/>
                  <a:pt x="257" y="119"/>
                  <a:pt x="253" y="124"/>
                </a:cubicBezTo>
                <a:cubicBezTo>
                  <a:pt x="253" y="124"/>
                  <a:pt x="253" y="124"/>
                  <a:pt x="252" y="124"/>
                </a:cubicBezTo>
                <a:cubicBezTo>
                  <a:pt x="237" y="123"/>
                  <a:pt x="219" y="115"/>
                  <a:pt x="224" y="96"/>
                </a:cubicBezTo>
                <a:cubicBezTo>
                  <a:pt x="225" y="94"/>
                  <a:pt x="226" y="92"/>
                  <a:pt x="227" y="90"/>
                </a:cubicBezTo>
                <a:cubicBezTo>
                  <a:pt x="227" y="90"/>
                  <a:pt x="227" y="90"/>
                  <a:pt x="228" y="90"/>
                </a:cubicBezTo>
                <a:cubicBezTo>
                  <a:pt x="230" y="90"/>
                  <a:pt x="232" y="88"/>
                  <a:pt x="232" y="86"/>
                </a:cubicBezTo>
                <a:cubicBezTo>
                  <a:pt x="232" y="86"/>
                  <a:pt x="232" y="86"/>
                  <a:pt x="233" y="86"/>
                </a:cubicBezTo>
                <a:cubicBezTo>
                  <a:pt x="239" y="84"/>
                  <a:pt x="243" y="94"/>
                  <a:pt x="245" y="98"/>
                </a:cubicBezTo>
                <a:cubicBezTo>
                  <a:pt x="248" y="103"/>
                  <a:pt x="254" y="100"/>
                  <a:pt x="255" y="96"/>
                </a:cubicBezTo>
                <a:cubicBezTo>
                  <a:pt x="256" y="88"/>
                  <a:pt x="261" y="81"/>
                  <a:pt x="268" y="79"/>
                </a:cubicBezTo>
                <a:cubicBezTo>
                  <a:pt x="276" y="76"/>
                  <a:pt x="281" y="80"/>
                  <a:pt x="282" y="88"/>
                </a:cubicBezTo>
                <a:cubicBezTo>
                  <a:pt x="283" y="98"/>
                  <a:pt x="275" y="105"/>
                  <a:pt x="268" y="111"/>
                </a:cubicBezTo>
                <a:moveTo>
                  <a:pt x="365" y="82"/>
                </a:moveTo>
                <a:cubicBezTo>
                  <a:pt x="350" y="68"/>
                  <a:pt x="322" y="57"/>
                  <a:pt x="321" y="34"/>
                </a:cubicBezTo>
                <a:cubicBezTo>
                  <a:pt x="321" y="24"/>
                  <a:pt x="326" y="15"/>
                  <a:pt x="336" y="15"/>
                </a:cubicBezTo>
                <a:cubicBezTo>
                  <a:pt x="348" y="15"/>
                  <a:pt x="353" y="28"/>
                  <a:pt x="354" y="37"/>
                </a:cubicBezTo>
                <a:cubicBezTo>
                  <a:pt x="355" y="42"/>
                  <a:pt x="362" y="42"/>
                  <a:pt x="363" y="37"/>
                </a:cubicBezTo>
                <a:cubicBezTo>
                  <a:pt x="366" y="29"/>
                  <a:pt x="370" y="11"/>
                  <a:pt x="382" y="10"/>
                </a:cubicBezTo>
                <a:cubicBezTo>
                  <a:pt x="390" y="10"/>
                  <a:pt x="395" y="21"/>
                  <a:pt x="397" y="27"/>
                </a:cubicBezTo>
                <a:cubicBezTo>
                  <a:pt x="407" y="54"/>
                  <a:pt x="390" y="75"/>
                  <a:pt x="366" y="84"/>
                </a:cubicBezTo>
                <a:cubicBezTo>
                  <a:pt x="366" y="83"/>
                  <a:pt x="365" y="83"/>
                  <a:pt x="365" y="82"/>
                </a:cubicBezTo>
                <a:moveTo>
                  <a:pt x="385" y="187"/>
                </a:moveTo>
                <a:cubicBezTo>
                  <a:pt x="385" y="188"/>
                  <a:pt x="386" y="188"/>
                  <a:pt x="386" y="188"/>
                </a:cubicBezTo>
                <a:cubicBezTo>
                  <a:pt x="395" y="200"/>
                  <a:pt x="399" y="214"/>
                  <a:pt x="408" y="226"/>
                </a:cubicBezTo>
                <a:cubicBezTo>
                  <a:pt x="395" y="226"/>
                  <a:pt x="382" y="226"/>
                  <a:pt x="369" y="226"/>
                </a:cubicBezTo>
                <a:cubicBezTo>
                  <a:pt x="379" y="215"/>
                  <a:pt x="386" y="201"/>
                  <a:pt x="385" y="187"/>
                </a:cubicBezTo>
                <a:moveTo>
                  <a:pt x="366" y="172"/>
                </a:moveTo>
                <a:cubicBezTo>
                  <a:pt x="386" y="185"/>
                  <a:pt x="369" y="211"/>
                  <a:pt x="357" y="223"/>
                </a:cubicBezTo>
                <a:cubicBezTo>
                  <a:pt x="356" y="224"/>
                  <a:pt x="356" y="225"/>
                  <a:pt x="356" y="226"/>
                </a:cubicBezTo>
                <a:cubicBezTo>
                  <a:pt x="342" y="227"/>
                  <a:pt x="328" y="227"/>
                  <a:pt x="314" y="228"/>
                </a:cubicBezTo>
                <a:cubicBezTo>
                  <a:pt x="315" y="227"/>
                  <a:pt x="315" y="225"/>
                  <a:pt x="313" y="224"/>
                </a:cubicBezTo>
                <a:cubicBezTo>
                  <a:pt x="294" y="216"/>
                  <a:pt x="282" y="200"/>
                  <a:pt x="294" y="180"/>
                </a:cubicBezTo>
                <a:cubicBezTo>
                  <a:pt x="298" y="175"/>
                  <a:pt x="303" y="169"/>
                  <a:pt x="310" y="169"/>
                </a:cubicBezTo>
                <a:cubicBezTo>
                  <a:pt x="320" y="169"/>
                  <a:pt x="321" y="186"/>
                  <a:pt x="322" y="192"/>
                </a:cubicBezTo>
                <a:cubicBezTo>
                  <a:pt x="322" y="197"/>
                  <a:pt x="330" y="199"/>
                  <a:pt x="331" y="193"/>
                </a:cubicBezTo>
                <a:cubicBezTo>
                  <a:pt x="335" y="177"/>
                  <a:pt x="349" y="160"/>
                  <a:pt x="366" y="172"/>
                </a:cubicBezTo>
                <a:moveTo>
                  <a:pt x="172" y="157"/>
                </a:moveTo>
                <a:cubicBezTo>
                  <a:pt x="202" y="163"/>
                  <a:pt x="232" y="161"/>
                  <a:pt x="262" y="160"/>
                </a:cubicBezTo>
                <a:cubicBezTo>
                  <a:pt x="289" y="160"/>
                  <a:pt x="315" y="159"/>
                  <a:pt x="342" y="161"/>
                </a:cubicBezTo>
                <a:cubicBezTo>
                  <a:pt x="336" y="164"/>
                  <a:pt x="331" y="169"/>
                  <a:pt x="328" y="175"/>
                </a:cubicBezTo>
                <a:cubicBezTo>
                  <a:pt x="326" y="169"/>
                  <a:pt x="322" y="164"/>
                  <a:pt x="315" y="161"/>
                </a:cubicBezTo>
                <a:cubicBezTo>
                  <a:pt x="306" y="157"/>
                  <a:pt x="295" y="165"/>
                  <a:pt x="289" y="171"/>
                </a:cubicBezTo>
                <a:cubicBezTo>
                  <a:pt x="282" y="180"/>
                  <a:pt x="279" y="191"/>
                  <a:pt x="281" y="202"/>
                </a:cubicBezTo>
                <a:cubicBezTo>
                  <a:pt x="283" y="216"/>
                  <a:pt x="296" y="225"/>
                  <a:pt x="308" y="229"/>
                </a:cubicBezTo>
                <a:cubicBezTo>
                  <a:pt x="256" y="232"/>
                  <a:pt x="203" y="237"/>
                  <a:pt x="151" y="236"/>
                </a:cubicBezTo>
                <a:cubicBezTo>
                  <a:pt x="169" y="217"/>
                  <a:pt x="185" y="181"/>
                  <a:pt x="172" y="157"/>
                </a:cubicBezTo>
                <a:moveTo>
                  <a:pt x="128" y="189"/>
                </a:moveTo>
                <a:cubicBezTo>
                  <a:pt x="124" y="180"/>
                  <a:pt x="123" y="172"/>
                  <a:pt x="127" y="163"/>
                </a:cubicBezTo>
                <a:cubicBezTo>
                  <a:pt x="130" y="163"/>
                  <a:pt x="132" y="159"/>
                  <a:pt x="131" y="156"/>
                </a:cubicBezTo>
                <a:cubicBezTo>
                  <a:pt x="138" y="150"/>
                  <a:pt x="149" y="149"/>
                  <a:pt x="156" y="155"/>
                </a:cubicBezTo>
                <a:cubicBezTo>
                  <a:pt x="186" y="180"/>
                  <a:pt x="149" y="214"/>
                  <a:pt x="137" y="236"/>
                </a:cubicBezTo>
                <a:cubicBezTo>
                  <a:pt x="133" y="236"/>
                  <a:pt x="128" y="235"/>
                  <a:pt x="124" y="235"/>
                </a:cubicBezTo>
                <a:cubicBezTo>
                  <a:pt x="123" y="235"/>
                  <a:pt x="123" y="234"/>
                  <a:pt x="123" y="234"/>
                </a:cubicBezTo>
                <a:cubicBezTo>
                  <a:pt x="105" y="224"/>
                  <a:pt x="80" y="212"/>
                  <a:pt x="72" y="192"/>
                </a:cubicBezTo>
                <a:cubicBezTo>
                  <a:pt x="65" y="171"/>
                  <a:pt x="85" y="172"/>
                  <a:pt x="96" y="178"/>
                </a:cubicBezTo>
                <a:cubicBezTo>
                  <a:pt x="105" y="183"/>
                  <a:pt x="113" y="189"/>
                  <a:pt x="120" y="196"/>
                </a:cubicBezTo>
                <a:cubicBezTo>
                  <a:pt x="124" y="200"/>
                  <a:pt x="131" y="195"/>
                  <a:pt x="128" y="189"/>
                </a:cubicBezTo>
                <a:moveTo>
                  <a:pt x="108" y="234"/>
                </a:moveTo>
                <a:cubicBezTo>
                  <a:pt x="100" y="233"/>
                  <a:pt x="93" y="233"/>
                  <a:pt x="86" y="232"/>
                </a:cubicBezTo>
                <a:cubicBezTo>
                  <a:pt x="86" y="232"/>
                  <a:pt x="86" y="231"/>
                  <a:pt x="86" y="231"/>
                </a:cubicBezTo>
                <a:cubicBezTo>
                  <a:pt x="87" y="230"/>
                  <a:pt x="88" y="228"/>
                  <a:pt x="89" y="226"/>
                </a:cubicBezTo>
                <a:cubicBezTo>
                  <a:pt x="89" y="226"/>
                  <a:pt x="90" y="225"/>
                  <a:pt x="90" y="225"/>
                </a:cubicBezTo>
                <a:cubicBezTo>
                  <a:pt x="96" y="228"/>
                  <a:pt x="102" y="231"/>
                  <a:pt x="108" y="234"/>
                </a:cubicBezTo>
                <a:moveTo>
                  <a:pt x="16" y="255"/>
                </a:moveTo>
                <a:cubicBezTo>
                  <a:pt x="25" y="210"/>
                  <a:pt x="51" y="169"/>
                  <a:pt x="71" y="129"/>
                </a:cubicBezTo>
                <a:cubicBezTo>
                  <a:pt x="87" y="138"/>
                  <a:pt x="101" y="148"/>
                  <a:pt x="117" y="158"/>
                </a:cubicBezTo>
                <a:cubicBezTo>
                  <a:pt x="114" y="164"/>
                  <a:pt x="113" y="170"/>
                  <a:pt x="114" y="177"/>
                </a:cubicBezTo>
                <a:cubicBezTo>
                  <a:pt x="96" y="164"/>
                  <a:pt x="70" y="151"/>
                  <a:pt x="63" y="174"/>
                </a:cubicBezTo>
                <a:cubicBezTo>
                  <a:pt x="57" y="194"/>
                  <a:pt x="68" y="209"/>
                  <a:pt x="83" y="220"/>
                </a:cubicBezTo>
                <a:cubicBezTo>
                  <a:pt x="81" y="223"/>
                  <a:pt x="80" y="228"/>
                  <a:pt x="78" y="231"/>
                </a:cubicBezTo>
                <a:cubicBezTo>
                  <a:pt x="78" y="231"/>
                  <a:pt x="78" y="231"/>
                  <a:pt x="78" y="231"/>
                </a:cubicBezTo>
                <a:cubicBezTo>
                  <a:pt x="76" y="230"/>
                  <a:pt x="75" y="231"/>
                  <a:pt x="74" y="231"/>
                </a:cubicBezTo>
                <a:cubicBezTo>
                  <a:pt x="53" y="233"/>
                  <a:pt x="33" y="242"/>
                  <a:pt x="16" y="255"/>
                </a:cubicBezTo>
                <a:moveTo>
                  <a:pt x="437" y="515"/>
                </a:moveTo>
                <a:cubicBezTo>
                  <a:pt x="313" y="512"/>
                  <a:pt x="189" y="532"/>
                  <a:pt x="66" y="514"/>
                </a:cubicBezTo>
                <a:cubicBezTo>
                  <a:pt x="76" y="462"/>
                  <a:pt x="83" y="406"/>
                  <a:pt x="71" y="355"/>
                </a:cubicBezTo>
                <a:cubicBezTo>
                  <a:pt x="129" y="353"/>
                  <a:pt x="187" y="344"/>
                  <a:pt x="246" y="344"/>
                </a:cubicBezTo>
                <a:cubicBezTo>
                  <a:pt x="311" y="345"/>
                  <a:pt x="376" y="351"/>
                  <a:pt x="440" y="348"/>
                </a:cubicBezTo>
                <a:cubicBezTo>
                  <a:pt x="437" y="403"/>
                  <a:pt x="437" y="459"/>
                  <a:pt x="437" y="515"/>
                </a:cubicBezTo>
                <a:moveTo>
                  <a:pt x="469" y="332"/>
                </a:moveTo>
                <a:cubicBezTo>
                  <a:pt x="397" y="340"/>
                  <a:pt x="325" y="334"/>
                  <a:pt x="252" y="332"/>
                </a:cubicBezTo>
                <a:cubicBezTo>
                  <a:pt x="177" y="331"/>
                  <a:pt x="102" y="346"/>
                  <a:pt x="26" y="342"/>
                </a:cubicBezTo>
                <a:cubicBezTo>
                  <a:pt x="41" y="307"/>
                  <a:pt x="62" y="275"/>
                  <a:pt x="77" y="240"/>
                </a:cubicBezTo>
                <a:cubicBezTo>
                  <a:pt x="78" y="239"/>
                  <a:pt x="79" y="239"/>
                  <a:pt x="80" y="239"/>
                </a:cubicBezTo>
                <a:cubicBezTo>
                  <a:pt x="187" y="264"/>
                  <a:pt x="302" y="237"/>
                  <a:pt x="411" y="237"/>
                </a:cubicBezTo>
                <a:cubicBezTo>
                  <a:pt x="411" y="237"/>
                  <a:pt x="411" y="237"/>
                  <a:pt x="411" y="237"/>
                </a:cubicBezTo>
                <a:cubicBezTo>
                  <a:pt x="432" y="268"/>
                  <a:pt x="455" y="298"/>
                  <a:pt x="469" y="332"/>
                </a:cubicBezTo>
                <a:moveTo>
                  <a:pt x="417" y="227"/>
                </a:moveTo>
                <a:cubicBezTo>
                  <a:pt x="417" y="226"/>
                  <a:pt x="417" y="225"/>
                  <a:pt x="416" y="225"/>
                </a:cubicBezTo>
                <a:cubicBezTo>
                  <a:pt x="406" y="209"/>
                  <a:pt x="402" y="187"/>
                  <a:pt x="387" y="174"/>
                </a:cubicBezTo>
                <a:cubicBezTo>
                  <a:pt x="386" y="174"/>
                  <a:pt x="386" y="173"/>
                  <a:pt x="385" y="173"/>
                </a:cubicBezTo>
                <a:cubicBezTo>
                  <a:pt x="385" y="172"/>
                  <a:pt x="384" y="170"/>
                  <a:pt x="384" y="169"/>
                </a:cubicBezTo>
                <a:cubicBezTo>
                  <a:pt x="384" y="169"/>
                  <a:pt x="384" y="168"/>
                  <a:pt x="383" y="168"/>
                </a:cubicBezTo>
                <a:cubicBezTo>
                  <a:pt x="407" y="165"/>
                  <a:pt x="430" y="160"/>
                  <a:pt x="452" y="154"/>
                </a:cubicBezTo>
                <a:cubicBezTo>
                  <a:pt x="469" y="191"/>
                  <a:pt x="481" y="233"/>
                  <a:pt x="484" y="274"/>
                </a:cubicBezTo>
                <a:cubicBezTo>
                  <a:pt x="467" y="252"/>
                  <a:pt x="444" y="232"/>
                  <a:pt x="417" y="22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87005" y="2408555"/>
            <a:ext cx="3562985" cy="164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0100" y="2408555"/>
            <a:ext cx="3562985" cy="164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单击此处添加本章节的简要内容本模板精心设计，模板所有素均可自由编辑替换移动。单击此处添加本章节的简要内容。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67790" y="5128895"/>
            <a:ext cx="945578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0245" y="1925320"/>
            <a:ext cx="108115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感谢观看</a:t>
            </a:r>
          </a:p>
        </p:txBody>
      </p:sp>
      <p:grpSp>
        <p:nvGrpSpPr>
          <p:cNvPr id="4" name="组合 3"/>
          <p:cNvGrpSpPr/>
          <p:nvPr/>
        </p:nvGrpSpPr>
        <p:grpSpPr>
          <a:xfrm rot="20880000">
            <a:off x="746125" y="1137920"/>
            <a:ext cx="1480185" cy="2110105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742805" y="3484246"/>
            <a:ext cx="1435100" cy="3171825"/>
            <a:chOff x="4892" y="1570"/>
            <a:chExt cx="904" cy="199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5141" y="1836"/>
              <a:ext cx="470" cy="1064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4892" y="1684"/>
              <a:ext cx="467" cy="713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5427" y="1570"/>
              <a:ext cx="369" cy="823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5108" y="2876"/>
              <a:ext cx="477" cy="692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5253" y="2082"/>
              <a:ext cx="242" cy="122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5301" y="1972"/>
              <a:ext cx="67" cy="10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5396" y="1970"/>
              <a:ext cx="60" cy="100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861300" y="4385310"/>
            <a:ext cx="1898650" cy="2198370"/>
            <a:chOff x="3330007" y="4546775"/>
            <a:chExt cx="775854" cy="89798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3330007" y="4546775"/>
              <a:ext cx="775854" cy="897986"/>
              <a:chOff x="3319489" y="2633900"/>
              <a:chExt cx="775854" cy="897986"/>
            </a:xfrm>
          </p:grpSpPr>
          <p:sp>
            <p:nvSpPr>
              <p:cNvPr id="168" name="任意多边形 167"/>
              <p:cNvSpPr/>
              <p:nvPr/>
            </p:nvSpPr>
            <p:spPr>
              <a:xfrm rot="21189825">
                <a:off x="3319489" y="2979375"/>
                <a:ext cx="775854" cy="181074"/>
              </a:xfrm>
              <a:custGeom>
                <a:avLst/>
                <a:gdLst>
                  <a:gd name="connsiteX0" fmla="*/ 0 w 775854"/>
                  <a:gd name="connsiteY0" fmla="*/ 43502 h 98920"/>
                  <a:gd name="connsiteX1" fmla="*/ 415636 w 775854"/>
                  <a:gd name="connsiteY1" fmla="*/ 1938 h 98920"/>
                  <a:gd name="connsiteX2" fmla="*/ 775854 w 775854"/>
                  <a:gd name="connsiteY2" fmla="*/ 98920 h 9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5854" h="98920">
                    <a:moveTo>
                      <a:pt x="0" y="43502"/>
                    </a:moveTo>
                    <a:cubicBezTo>
                      <a:pt x="143163" y="18102"/>
                      <a:pt x="286327" y="-7298"/>
                      <a:pt x="415636" y="1938"/>
                    </a:cubicBezTo>
                    <a:cubicBezTo>
                      <a:pt x="544945" y="11174"/>
                      <a:pt x="660399" y="55047"/>
                      <a:pt x="775854" y="98920"/>
                    </a:cubicBezTo>
                  </a:path>
                </a:pathLst>
              </a:custGeom>
              <a:noFill/>
              <a:ln w="4127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任意多边形 168"/>
              <p:cNvSpPr/>
              <p:nvPr/>
            </p:nvSpPr>
            <p:spPr>
              <a:xfrm>
                <a:off x="3623740" y="3289146"/>
                <a:ext cx="221673" cy="242740"/>
              </a:xfrm>
              <a:custGeom>
                <a:avLst/>
                <a:gdLst>
                  <a:gd name="connsiteX0" fmla="*/ 0 w 221673"/>
                  <a:gd name="connsiteY0" fmla="*/ 238702 h 280266"/>
                  <a:gd name="connsiteX1" fmla="*/ 27709 w 221673"/>
                  <a:gd name="connsiteY1" fmla="*/ 17029 h 280266"/>
                  <a:gd name="connsiteX2" fmla="*/ 166255 w 221673"/>
                  <a:gd name="connsiteY2" fmla="*/ 44739 h 280266"/>
                  <a:gd name="connsiteX3" fmla="*/ 221673 w 221673"/>
                  <a:gd name="connsiteY3" fmla="*/ 280266 h 280266"/>
                  <a:gd name="connsiteX0-1" fmla="*/ 0 w 221673"/>
                  <a:gd name="connsiteY0-2" fmla="*/ 237271 h 242740"/>
                  <a:gd name="connsiteX1-3" fmla="*/ 27709 w 221673"/>
                  <a:gd name="connsiteY1-4" fmla="*/ 15598 h 242740"/>
                  <a:gd name="connsiteX2-5" fmla="*/ 166255 w 221673"/>
                  <a:gd name="connsiteY2-6" fmla="*/ 43308 h 242740"/>
                  <a:gd name="connsiteX3-7" fmla="*/ 221673 w 221673"/>
                  <a:gd name="connsiteY3-8" fmla="*/ 242740 h 242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1673" h="242740">
                    <a:moveTo>
                      <a:pt x="0" y="237271"/>
                    </a:moveTo>
                    <a:cubicBezTo>
                      <a:pt x="0" y="142598"/>
                      <a:pt x="0" y="47925"/>
                      <a:pt x="27709" y="15598"/>
                    </a:cubicBezTo>
                    <a:cubicBezTo>
                      <a:pt x="55418" y="-16729"/>
                      <a:pt x="133928" y="5451"/>
                      <a:pt x="166255" y="43308"/>
                    </a:cubicBezTo>
                    <a:cubicBezTo>
                      <a:pt x="198582" y="81165"/>
                      <a:pt x="210127" y="146913"/>
                      <a:pt x="221673" y="242740"/>
                    </a:cubicBezTo>
                  </a:path>
                </a:pathLst>
              </a:custGeom>
              <a:noFill/>
              <a:ln w="4127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"/>
              <p:cNvSpPr/>
              <p:nvPr/>
            </p:nvSpPr>
            <p:spPr>
              <a:xfrm>
                <a:off x="3515922" y="2633900"/>
                <a:ext cx="355590" cy="345840"/>
              </a:xfrm>
              <a:custGeom>
                <a:avLst/>
                <a:gdLst>
                  <a:gd name="connsiteX0" fmla="*/ 0 w 471951"/>
                  <a:gd name="connsiteY0" fmla="*/ 235976 h 471951"/>
                  <a:gd name="connsiteX1" fmla="*/ 235976 w 471951"/>
                  <a:gd name="connsiteY1" fmla="*/ 0 h 471951"/>
                  <a:gd name="connsiteX2" fmla="*/ 471952 w 471951"/>
                  <a:gd name="connsiteY2" fmla="*/ 235976 h 471951"/>
                  <a:gd name="connsiteX3" fmla="*/ 235976 w 471951"/>
                  <a:gd name="connsiteY3" fmla="*/ 471952 h 471951"/>
                  <a:gd name="connsiteX4" fmla="*/ 0 w 471951"/>
                  <a:gd name="connsiteY4" fmla="*/ 235976 h 471951"/>
                  <a:gd name="connsiteX0-1" fmla="*/ 210 w 472162"/>
                  <a:gd name="connsiteY0-2" fmla="*/ 224546 h 460522"/>
                  <a:gd name="connsiteX1-3" fmla="*/ 270476 w 472162"/>
                  <a:gd name="connsiteY1-4" fmla="*/ 0 h 460522"/>
                  <a:gd name="connsiteX2-5" fmla="*/ 472162 w 472162"/>
                  <a:gd name="connsiteY2-6" fmla="*/ 224546 h 460522"/>
                  <a:gd name="connsiteX3-7" fmla="*/ 236186 w 472162"/>
                  <a:gd name="connsiteY3-8" fmla="*/ 460522 h 460522"/>
                  <a:gd name="connsiteX4-9" fmla="*/ 210 w 472162"/>
                  <a:gd name="connsiteY4-10" fmla="*/ 224546 h 460522"/>
                  <a:gd name="connsiteX0-11" fmla="*/ 1553 w 473505"/>
                  <a:gd name="connsiteY0-12" fmla="*/ 224546 h 460522"/>
                  <a:gd name="connsiteX1-13" fmla="*/ 271819 w 473505"/>
                  <a:gd name="connsiteY1-14" fmla="*/ 0 h 460522"/>
                  <a:gd name="connsiteX2-15" fmla="*/ 473505 w 473505"/>
                  <a:gd name="connsiteY2-16" fmla="*/ 224546 h 460522"/>
                  <a:gd name="connsiteX3-17" fmla="*/ 191809 w 473505"/>
                  <a:gd name="connsiteY3-18" fmla="*/ 460522 h 460522"/>
                  <a:gd name="connsiteX4-19" fmla="*/ 1553 w 473505"/>
                  <a:gd name="connsiteY4-20" fmla="*/ 224546 h 4605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73505" h="460522">
                    <a:moveTo>
                      <a:pt x="1553" y="224546"/>
                    </a:moveTo>
                    <a:cubicBezTo>
                      <a:pt x="14888" y="147792"/>
                      <a:pt x="141493" y="0"/>
                      <a:pt x="271819" y="0"/>
                    </a:cubicBezTo>
                    <a:cubicBezTo>
                      <a:pt x="402145" y="0"/>
                      <a:pt x="473505" y="94220"/>
                      <a:pt x="473505" y="224546"/>
                    </a:cubicBezTo>
                    <a:cubicBezTo>
                      <a:pt x="473505" y="354872"/>
                      <a:pt x="322135" y="460522"/>
                      <a:pt x="191809" y="460522"/>
                    </a:cubicBezTo>
                    <a:cubicBezTo>
                      <a:pt x="61483" y="460522"/>
                      <a:pt x="-11782" y="301300"/>
                      <a:pt x="1553" y="224546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7" name="任意多边形 166"/>
            <p:cNvSpPr/>
            <p:nvPr/>
          </p:nvSpPr>
          <p:spPr>
            <a:xfrm>
              <a:off x="3542230" y="4878909"/>
              <a:ext cx="339800" cy="386533"/>
            </a:xfrm>
            <a:custGeom>
              <a:avLst/>
              <a:gdLst>
                <a:gd name="connsiteX0" fmla="*/ 39157 w 410413"/>
                <a:gd name="connsiteY0" fmla="*/ 42664 h 419967"/>
                <a:gd name="connsiteX1" fmla="*/ 43167 w 410413"/>
                <a:gd name="connsiteY1" fmla="*/ 359496 h 419967"/>
                <a:gd name="connsiteX2" fmla="*/ 368020 w 410413"/>
                <a:gd name="connsiteY2" fmla="*/ 391580 h 419967"/>
                <a:gd name="connsiteX3" fmla="*/ 372031 w 410413"/>
                <a:gd name="connsiteY3" fmla="*/ 42664 h 419967"/>
                <a:gd name="connsiteX4" fmla="*/ 39157 w 410413"/>
                <a:gd name="connsiteY4" fmla="*/ 42664 h 419967"/>
                <a:gd name="connsiteX0-1" fmla="*/ 31149 w 402405"/>
                <a:gd name="connsiteY0-2" fmla="*/ 42664 h 415226"/>
                <a:gd name="connsiteX1-3" fmla="*/ 35159 w 402405"/>
                <a:gd name="connsiteY1-4" fmla="*/ 359496 h 415226"/>
                <a:gd name="connsiteX2-5" fmla="*/ 360012 w 402405"/>
                <a:gd name="connsiteY2-6" fmla="*/ 391580 h 415226"/>
                <a:gd name="connsiteX3-7" fmla="*/ 364023 w 402405"/>
                <a:gd name="connsiteY3-8" fmla="*/ 42664 h 415226"/>
                <a:gd name="connsiteX4-9" fmla="*/ 31149 w 402405"/>
                <a:gd name="connsiteY4-10" fmla="*/ 42664 h 415226"/>
                <a:gd name="connsiteX0-11" fmla="*/ 31149 w 402405"/>
                <a:gd name="connsiteY0-12" fmla="*/ 42664 h 399222"/>
                <a:gd name="connsiteX1-13" fmla="*/ 35159 w 402405"/>
                <a:gd name="connsiteY1-14" fmla="*/ 359496 h 399222"/>
                <a:gd name="connsiteX2-15" fmla="*/ 360012 w 402405"/>
                <a:gd name="connsiteY2-16" fmla="*/ 391580 h 399222"/>
                <a:gd name="connsiteX3-17" fmla="*/ 364023 w 402405"/>
                <a:gd name="connsiteY3-18" fmla="*/ 42664 h 399222"/>
                <a:gd name="connsiteX4-19" fmla="*/ 31149 w 402405"/>
                <a:gd name="connsiteY4-20" fmla="*/ 42664 h 399222"/>
                <a:gd name="connsiteX0-21" fmla="*/ 31149 w 391132"/>
                <a:gd name="connsiteY0-22" fmla="*/ 29975 h 386533"/>
                <a:gd name="connsiteX1-23" fmla="*/ 35159 w 391132"/>
                <a:gd name="connsiteY1-24" fmla="*/ 346807 h 386533"/>
                <a:gd name="connsiteX2-25" fmla="*/ 360012 w 391132"/>
                <a:gd name="connsiteY2-26" fmla="*/ 378891 h 386533"/>
                <a:gd name="connsiteX3-27" fmla="*/ 364023 w 391132"/>
                <a:gd name="connsiteY3-28" fmla="*/ 29975 h 386533"/>
                <a:gd name="connsiteX4-29" fmla="*/ 31149 w 391132"/>
                <a:gd name="connsiteY4-30" fmla="*/ 29975 h 3865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132" h="386533">
                  <a:moveTo>
                    <a:pt x="31149" y="29975"/>
                  </a:moveTo>
                  <a:cubicBezTo>
                    <a:pt x="-23662" y="82780"/>
                    <a:pt x="4412" y="308706"/>
                    <a:pt x="35159" y="346807"/>
                  </a:cubicBezTo>
                  <a:cubicBezTo>
                    <a:pt x="65906" y="384908"/>
                    <a:pt x="329264" y="395602"/>
                    <a:pt x="360012" y="378891"/>
                  </a:cubicBezTo>
                  <a:cubicBezTo>
                    <a:pt x="414823" y="326086"/>
                    <a:pt x="384743" y="54706"/>
                    <a:pt x="364023" y="29975"/>
                  </a:cubicBezTo>
                  <a:cubicBezTo>
                    <a:pt x="343303" y="5244"/>
                    <a:pt x="85960" y="-22830"/>
                    <a:pt x="31149" y="29975"/>
                  </a:cubicBezTo>
                  <a:close/>
                </a:path>
              </a:pathLst>
            </a:custGeom>
            <a:solidFill>
              <a:schemeClr val="bg1"/>
            </a:solidFill>
            <a:ln w="412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Freeform 11"/>
          <p:cNvSpPr/>
          <p:nvPr/>
        </p:nvSpPr>
        <p:spPr bwMode="auto">
          <a:xfrm>
            <a:off x="8606155" y="4671696"/>
            <a:ext cx="95250" cy="158750"/>
          </a:xfrm>
          <a:custGeom>
            <a:avLst/>
            <a:gdLst>
              <a:gd name="T0" fmla="*/ 34 w 45"/>
              <a:gd name="T1" fmla="*/ 28 h 75"/>
              <a:gd name="T2" fmla="*/ 45 w 45"/>
              <a:gd name="T3" fmla="*/ 9 h 75"/>
              <a:gd name="T4" fmla="*/ 34 w 45"/>
              <a:gd name="T5" fmla="*/ 3 h 75"/>
              <a:gd name="T6" fmla="*/ 15 w 45"/>
              <a:gd name="T7" fmla="*/ 64 h 75"/>
              <a:gd name="T8" fmla="*/ 33 w 45"/>
              <a:gd name="T9" fmla="*/ 41 h 75"/>
              <a:gd name="T10" fmla="*/ 30 w 45"/>
              <a:gd name="T11" fmla="*/ 31 h 75"/>
              <a:gd name="T12" fmla="*/ 31 w 45"/>
              <a:gd name="T13" fmla="*/ 29 h 75"/>
              <a:gd name="T14" fmla="*/ 34 w 45"/>
              <a:gd name="T15" fmla="*/ 2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75">
                <a:moveTo>
                  <a:pt x="34" y="28"/>
                </a:moveTo>
                <a:cubicBezTo>
                  <a:pt x="40" y="25"/>
                  <a:pt x="45" y="16"/>
                  <a:pt x="45" y="9"/>
                </a:cubicBezTo>
                <a:cubicBezTo>
                  <a:pt x="44" y="2"/>
                  <a:pt x="39" y="0"/>
                  <a:pt x="34" y="3"/>
                </a:cubicBezTo>
                <a:cubicBezTo>
                  <a:pt x="12" y="12"/>
                  <a:pt x="0" y="45"/>
                  <a:pt x="15" y="64"/>
                </a:cubicBezTo>
                <a:cubicBezTo>
                  <a:pt x="22" y="75"/>
                  <a:pt x="40" y="51"/>
                  <a:pt x="33" y="41"/>
                </a:cubicBezTo>
                <a:cubicBezTo>
                  <a:pt x="31" y="38"/>
                  <a:pt x="30" y="35"/>
                  <a:pt x="30" y="31"/>
                </a:cubicBezTo>
                <a:cubicBezTo>
                  <a:pt x="30" y="30"/>
                  <a:pt x="30" y="30"/>
                  <a:pt x="31" y="29"/>
                </a:cubicBezTo>
                <a:cubicBezTo>
                  <a:pt x="30" y="30"/>
                  <a:pt x="34" y="28"/>
                  <a:pt x="34" y="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1"/>
          <p:cNvSpPr/>
          <p:nvPr/>
        </p:nvSpPr>
        <p:spPr bwMode="auto">
          <a:xfrm>
            <a:off x="8829675" y="4672331"/>
            <a:ext cx="95250" cy="158750"/>
          </a:xfrm>
          <a:custGeom>
            <a:avLst/>
            <a:gdLst>
              <a:gd name="T0" fmla="*/ 34 w 45"/>
              <a:gd name="T1" fmla="*/ 28 h 75"/>
              <a:gd name="T2" fmla="*/ 45 w 45"/>
              <a:gd name="T3" fmla="*/ 9 h 75"/>
              <a:gd name="T4" fmla="*/ 34 w 45"/>
              <a:gd name="T5" fmla="*/ 3 h 75"/>
              <a:gd name="T6" fmla="*/ 15 w 45"/>
              <a:gd name="T7" fmla="*/ 64 h 75"/>
              <a:gd name="T8" fmla="*/ 33 w 45"/>
              <a:gd name="T9" fmla="*/ 41 h 75"/>
              <a:gd name="T10" fmla="*/ 30 w 45"/>
              <a:gd name="T11" fmla="*/ 31 h 75"/>
              <a:gd name="T12" fmla="*/ 31 w 45"/>
              <a:gd name="T13" fmla="*/ 29 h 75"/>
              <a:gd name="T14" fmla="*/ 34 w 45"/>
              <a:gd name="T15" fmla="*/ 2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75">
                <a:moveTo>
                  <a:pt x="34" y="28"/>
                </a:moveTo>
                <a:cubicBezTo>
                  <a:pt x="40" y="25"/>
                  <a:pt x="45" y="16"/>
                  <a:pt x="45" y="9"/>
                </a:cubicBezTo>
                <a:cubicBezTo>
                  <a:pt x="44" y="2"/>
                  <a:pt x="39" y="0"/>
                  <a:pt x="34" y="3"/>
                </a:cubicBezTo>
                <a:cubicBezTo>
                  <a:pt x="12" y="12"/>
                  <a:pt x="0" y="45"/>
                  <a:pt x="15" y="64"/>
                </a:cubicBezTo>
                <a:cubicBezTo>
                  <a:pt x="22" y="75"/>
                  <a:pt x="40" y="51"/>
                  <a:pt x="33" y="41"/>
                </a:cubicBezTo>
                <a:cubicBezTo>
                  <a:pt x="31" y="38"/>
                  <a:pt x="30" y="35"/>
                  <a:pt x="30" y="31"/>
                </a:cubicBezTo>
                <a:cubicBezTo>
                  <a:pt x="30" y="30"/>
                  <a:pt x="30" y="30"/>
                  <a:pt x="31" y="29"/>
                </a:cubicBezTo>
                <a:cubicBezTo>
                  <a:pt x="30" y="30"/>
                  <a:pt x="34" y="28"/>
                  <a:pt x="34" y="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flipV="1">
            <a:off x="8819515" y="5448300"/>
            <a:ext cx="209550" cy="193040"/>
          </a:xfrm>
          <a:custGeom>
            <a:avLst/>
            <a:gdLst>
              <a:gd name="connsiteX0" fmla="*/ 711 w 2753"/>
              <a:gd name="connsiteY0" fmla="*/ 28 h 2536"/>
              <a:gd name="connsiteX1" fmla="*/ 2035 w 2753"/>
              <a:gd name="connsiteY1" fmla="*/ 32 h 2536"/>
              <a:gd name="connsiteX2" fmla="*/ 2695 w 2753"/>
              <a:gd name="connsiteY2" fmla="*/ 751 h 2536"/>
              <a:gd name="connsiteX3" fmla="*/ 2753 w 2753"/>
              <a:gd name="connsiteY3" fmla="*/ 2536 h 2536"/>
              <a:gd name="connsiteX4" fmla="*/ 2753 w 2753"/>
              <a:gd name="connsiteY4" fmla="*/ 2536 h 2536"/>
              <a:gd name="connsiteX5" fmla="*/ 0 w 2753"/>
              <a:gd name="connsiteY5" fmla="*/ 2536 h 2536"/>
              <a:gd name="connsiteX6" fmla="*/ 0 w 2753"/>
              <a:gd name="connsiteY6" fmla="*/ 2536 h 2536"/>
              <a:gd name="connsiteX7" fmla="*/ 79 w 2753"/>
              <a:gd name="connsiteY7" fmla="*/ 787 h 2536"/>
              <a:gd name="connsiteX8" fmla="*/ 711 w 2753"/>
              <a:gd name="connsiteY8" fmla="*/ 28 h 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" h="2536">
                <a:moveTo>
                  <a:pt x="711" y="28"/>
                </a:moveTo>
                <a:cubicBezTo>
                  <a:pt x="1183" y="-16"/>
                  <a:pt x="1567" y="-4"/>
                  <a:pt x="2035" y="32"/>
                </a:cubicBezTo>
                <a:cubicBezTo>
                  <a:pt x="2257" y="273"/>
                  <a:pt x="2599" y="43"/>
                  <a:pt x="2695" y="751"/>
                </a:cubicBezTo>
                <a:lnTo>
                  <a:pt x="2753" y="2536"/>
                </a:lnTo>
                <a:lnTo>
                  <a:pt x="2753" y="2536"/>
                </a:lnTo>
                <a:lnTo>
                  <a:pt x="0" y="2536"/>
                </a:lnTo>
                <a:lnTo>
                  <a:pt x="0" y="2536"/>
                </a:lnTo>
                <a:lnTo>
                  <a:pt x="79" y="787"/>
                </a:lnTo>
                <a:cubicBezTo>
                  <a:pt x="187" y="79"/>
                  <a:pt x="500" y="281"/>
                  <a:pt x="711" y="28"/>
                </a:cubicBezTo>
                <a:close/>
              </a:path>
            </a:pathLst>
          </a:custGeom>
          <a:noFill/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>
            <a:off x="3113405" y="3406140"/>
            <a:ext cx="546417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4215765" y="3577590"/>
            <a:ext cx="376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203"/>
          <p:cNvGrpSpPr/>
          <p:nvPr/>
        </p:nvGrpSpPr>
        <p:grpSpPr>
          <a:xfrm>
            <a:off x="1443355" y="2210435"/>
            <a:ext cx="3310255" cy="2576195"/>
            <a:chOff x="7297905" y="2319337"/>
            <a:chExt cx="1132138" cy="88106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5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532505" y="3544570"/>
            <a:ext cx="7847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21710" y="2461895"/>
            <a:ext cx="7847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448935" y="3479165"/>
            <a:ext cx="390715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9" name="Group 12"/>
          <p:cNvGrpSpPr>
            <a:grpSpLocks noChangeAspect="1"/>
          </p:cNvGrpSpPr>
          <p:nvPr/>
        </p:nvGrpSpPr>
        <p:grpSpPr bwMode="auto">
          <a:xfrm>
            <a:off x="1443355" y="2324735"/>
            <a:ext cx="3750310" cy="3185160"/>
            <a:chOff x="2856" y="1045"/>
            <a:chExt cx="2109" cy="179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Freeform 13"/>
            <p:cNvSpPr/>
            <p:nvPr/>
          </p:nvSpPr>
          <p:spPr bwMode="auto">
            <a:xfrm>
              <a:off x="3797" y="1643"/>
              <a:ext cx="71" cy="46"/>
            </a:xfrm>
            <a:custGeom>
              <a:avLst/>
              <a:gdLst>
                <a:gd name="T0" fmla="*/ 14 w 28"/>
                <a:gd name="T1" fmla="*/ 0 h 18"/>
                <a:gd name="T2" fmla="*/ 1 w 28"/>
                <a:gd name="T3" fmla="*/ 14 h 18"/>
                <a:gd name="T4" fmla="*/ 5 w 28"/>
                <a:gd name="T5" fmla="*/ 15 h 18"/>
                <a:gd name="T6" fmla="*/ 14 w 28"/>
                <a:gd name="T7" fmla="*/ 7 h 18"/>
                <a:gd name="T8" fmla="*/ 21 w 28"/>
                <a:gd name="T9" fmla="*/ 15 h 18"/>
                <a:gd name="T10" fmla="*/ 27 w 28"/>
                <a:gd name="T11" fmla="*/ 15 h 18"/>
                <a:gd name="T12" fmla="*/ 14 w 2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4" y="0"/>
                  </a:moveTo>
                  <a:cubicBezTo>
                    <a:pt x="7" y="0"/>
                    <a:pt x="0" y="7"/>
                    <a:pt x="1" y="14"/>
                  </a:cubicBezTo>
                  <a:cubicBezTo>
                    <a:pt x="1" y="17"/>
                    <a:pt x="5" y="18"/>
                    <a:pt x="5" y="15"/>
                  </a:cubicBezTo>
                  <a:cubicBezTo>
                    <a:pt x="6" y="11"/>
                    <a:pt x="10" y="7"/>
                    <a:pt x="14" y="7"/>
                  </a:cubicBezTo>
                  <a:cubicBezTo>
                    <a:pt x="18" y="7"/>
                    <a:pt x="20" y="11"/>
                    <a:pt x="21" y="15"/>
                  </a:cubicBezTo>
                  <a:cubicBezTo>
                    <a:pt x="22" y="18"/>
                    <a:pt x="27" y="18"/>
                    <a:pt x="27" y="15"/>
                  </a:cubicBezTo>
                  <a:cubicBezTo>
                    <a:pt x="28" y="7"/>
                    <a:pt x="22" y="0"/>
                    <a:pt x="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003" y="1633"/>
              <a:ext cx="69" cy="48"/>
            </a:xfrm>
            <a:custGeom>
              <a:avLst/>
              <a:gdLst>
                <a:gd name="T0" fmla="*/ 13 w 27"/>
                <a:gd name="T1" fmla="*/ 0 h 19"/>
                <a:gd name="T2" fmla="*/ 1 w 27"/>
                <a:gd name="T3" fmla="*/ 14 h 19"/>
                <a:gd name="T4" fmla="*/ 6 w 27"/>
                <a:gd name="T5" fmla="*/ 14 h 19"/>
                <a:gd name="T6" fmla="*/ 13 w 27"/>
                <a:gd name="T7" fmla="*/ 7 h 19"/>
                <a:gd name="T8" fmla="*/ 20 w 27"/>
                <a:gd name="T9" fmla="*/ 14 h 19"/>
                <a:gd name="T10" fmla="*/ 26 w 27"/>
                <a:gd name="T11" fmla="*/ 15 h 19"/>
                <a:gd name="T12" fmla="*/ 13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13" y="0"/>
                  </a:moveTo>
                  <a:cubicBezTo>
                    <a:pt x="5" y="0"/>
                    <a:pt x="0" y="7"/>
                    <a:pt x="1" y="14"/>
                  </a:cubicBezTo>
                  <a:cubicBezTo>
                    <a:pt x="1" y="17"/>
                    <a:pt x="5" y="17"/>
                    <a:pt x="6" y="14"/>
                  </a:cubicBezTo>
                  <a:cubicBezTo>
                    <a:pt x="6" y="11"/>
                    <a:pt x="9" y="7"/>
                    <a:pt x="13" y="7"/>
                  </a:cubicBezTo>
                  <a:cubicBezTo>
                    <a:pt x="17" y="6"/>
                    <a:pt x="19" y="10"/>
                    <a:pt x="20" y="14"/>
                  </a:cubicBezTo>
                  <a:cubicBezTo>
                    <a:pt x="20" y="17"/>
                    <a:pt x="25" y="19"/>
                    <a:pt x="26" y="15"/>
                  </a:cubicBezTo>
                  <a:cubicBezTo>
                    <a:pt x="27" y="7"/>
                    <a:pt x="21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909" y="1689"/>
              <a:ext cx="38" cy="45"/>
            </a:xfrm>
            <a:custGeom>
              <a:avLst/>
              <a:gdLst>
                <a:gd name="T0" fmla="*/ 13 w 15"/>
                <a:gd name="T1" fmla="*/ 12 h 18"/>
                <a:gd name="T2" fmla="*/ 7 w 15"/>
                <a:gd name="T3" fmla="*/ 10 h 18"/>
                <a:gd name="T4" fmla="*/ 11 w 15"/>
                <a:gd name="T5" fmla="*/ 4 h 18"/>
                <a:gd name="T6" fmla="*/ 11 w 15"/>
                <a:gd name="T7" fmla="*/ 1 h 18"/>
                <a:gd name="T8" fmla="*/ 1 w 15"/>
                <a:gd name="T9" fmla="*/ 11 h 18"/>
                <a:gd name="T10" fmla="*/ 7 w 15"/>
                <a:gd name="T11" fmla="*/ 17 h 18"/>
                <a:gd name="T12" fmla="*/ 14 w 15"/>
                <a:gd name="T13" fmla="*/ 15 h 18"/>
                <a:gd name="T14" fmla="*/ 13 w 15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3" y="12"/>
                  </a:moveTo>
                  <a:cubicBezTo>
                    <a:pt x="11" y="11"/>
                    <a:pt x="8" y="12"/>
                    <a:pt x="7" y="10"/>
                  </a:cubicBezTo>
                  <a:cubicBezTo>
                    <a:pt x="6" y="7"/>
                    <a:pt x="8" y="4"/>
                    <a:pt x="11" y="4"/>
                  </a:cubicBezTo>
                  <a:cubicBezTo>
                    <a:pt x="12" y="3"/>
                    <a:pt x="13" y="1"/>
                    <a:pt x="11" y="1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2" y="14"/>
                    <a:pt x="5" y="16"/>
                    <a:pt x="7" y="17"/>
                  </a:cubicBezTo>
                  <a:cubicBezTo>
                    <a:pt x="10" y="18"/>
                    <a:pt x="13" y="17"/>
                    <a:pt x="14" y="15"/>
                  </a:cubicBezTo>
                  <a:cubicBezTo>
                    <a:pt x="15" y="14"/>
                    <a:pt x="15" y="12"/>
                    <a:pt x="13" y="1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866" y="1724"/>
              <a:ext cx="150" cy="64"/>
            </a:xfrm>
            <a:custGeom>
              <a:avLst/>
              <a:gdLst>
                <a:gd name="T0" fmla="*/ 53 w 59"/>
                <a:gd name="T1" fmla="*/ 2 h 25"/>
                <a:gd name="T2" fmla="*/ 3 w 59"/>
                <a:gd name="T3" fmla="*/ 4 h 25"/>
                <a:gd name="T4" fmla="*/ 1 w 59"/>
                <a:gd name="T5" fmla="*/ 6 h 25"/>
                <a:gd name="T6" fmla="*/ 57 w 59"/>
                <a:gd name="T7" fmla="*/ 4 h 25"/>
                <a:gd name="T8" fmla="*/ 53 w 59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">
                  <a:moveTo>
                    <a:pt x="53" y="2"/>
                  </a:moveTo>
                  <a:cubicBezTo>
                    <a:pt x="40" y="17"/>
                    <a:pt x="19" y="19"/>
                    <a:pt x="3" y="4"/>
                  </a:cubicBezTo>
                  <a:cubicBezTo>
                    <a:pt x="2" y="4"/>
                    <a:pt x="0" y="5"/>
                    <a:pt x="1" y="6"/>
                  </a:cubicBezTo>
                  <a:cubicBezTo>
                    <a:pt x="15" y="25"/>
                    <a:pt x="44" y="24"/>
                    <a:pt x="57" y="4"/>
                  </a:cubicBezTo>
                  <a:cubicBezTo>
                    <a:pt x="59" y="2"/>
                    <a:pt x="55" y="0"/>
                    <a:pt x="53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2856" y="1045"/>
              <a:ext cx="2109" cy="1791"/>
            </a:xfrm>
            <a:custGeom>
              <a:avLst/>
              <a:gdLst>
                <a:gd name="T0" fmla="*/ 702 w 829"/>
                <a:gd name="T1" fmla="*/ 12 h 704"/>
                <a:gd name="T2" fmla="*/ 186 w 829"/>
                <a:gd name="T3" fmla="*/ 23 h 704"/>
                <a:gd name="T4" fmla="*/ 121 w 829"/>
                <a:gd name="T5" fmla="*/ 136 h 704"/>
                <a:gd name="T6" fmla="*/ 226 w 829"/>
                <a:gd name="T7" fmla="*/ 150 h 704"/>
                <a:gd name="T8" fmla="*/ 286 w 829"/>
                <a:gd name="T9" fmla="*/ 536 h 704"/>
                <a:gd name="T10" fmla="*/ 397 w 829"/>
                <a:gd name="T11" fmla="*/ 697 h 704"/>
                <a:gd name="T12" fmla="*/ 479 w 829"/>
                <a:gd name="T13" fmla="*/ 636 h 704"/>
                <a:gd name="T14" fmla="*/ 536 w 829"/>
                <a:gd name="T15" fmla="*/ 680 h 704"/>
                <a:gd name="T16" fmla="*/ 506 w 829"/>
                <a:gd name="T17" fmla="*/ 684 h 704"/>
                <a:gd name="T18" fmla="*/ 557 w 829"/>
                <a:gd name="T19" fmla="*/ 291 h 704"/>
                <a:gd name="T20" fmla="*/ 672 w 829"/>
                <a:gd name="T21" fmla="*/ 130 h 704"/>
                <a:gd name="T22" fmla="*/ 815 w 829"/>
                <a:gd name="T23" fmla="*/ 122 h 704"/>
                <a:gd name="T24" fmla="*/ 371 w 829"/>
                <a:gd name="T25" fmla="*/ 686 h 704"/>
                <a:gd name="T26" fmla="*/ 685 w 829"/>
                <a:gd name="T27" fmla="*/ 52 h 704"/>
                <a:gd name="T28" fmla="*/ 523 w 829"/>
                <a:gd name="T29" fmla="*/ 292 h 704"/>
                <a:gd name="T30" fmla="*/ 481 w 829"/>
                <a:gd name="T31" fmla="*/ 429 h 704"/>
                <a:gd name="T32" fmla="*/ 523 w 829"/>
                <a:gd name="T33" fmla="*/ 301 h 704"/>
                <a:gd name="T34" fmla="*/ 465 w 829"/>
                <a:gd name="T35" fmla="*/ 320 h 704"/>
                <a:gd name="T36" fmla="*/ 480 w 829"/>
                <a:gd name="T37" fmla="*/ 318 h 704"/>
                <a:gd name="T38" fmla="*/ 472 w 829"/>
                <a:gd name="T39" fmla="*/ 314 h 704"/>
                <a:gd name="T40" fmla="*/ 486 w 829"/>
                <a:gd name="T41" fmla="*/ 316 h 704"/>
                <a:gd name="T42" fmla="*/ 486 w 829"/>
                <a:gd name="T43" fmla="*/ 284 h 704"/>
                <a:gd name="T44" fmla="*/ 528 w 829"/>
                <a:gd name="T45" fmla="*/ 241 h 704"/>
                <a:gd name="T46" fmla="*/ 319 w 829"/>
                <a:gd name="T47" fmla="*/ 222 h 704"/>
                <a:gd name="T48" fmla="*/ 355 w 829"/>
                <a:gd name="T49" fmla="*/ 290 h 704"/>
                <a:gd name="T50" fmla="*/ 358 w 829"/>
                <a:gd name="T51" fmla="*/ 316 h 704"/>
                <a:gd name="T52" fmla="*/ 339 w 829"/>
                <a:gd name="T53" fmla="*/ 319 h 704"/>
                <a:gd name="T54" fmla="*/ 362 w 829"/>
                <a:gd name="T55" fmla="*/ 325 h 704"/>
                <a:gd name="T56" fmla="*/ 382 w 829"/>
                <a:gd name="T57" fmla="*/ 330 h 704"/>
                <a:gd name="T58" fmla="*/ 391 w 829"/>
                <a:gd name="T59" fmla="*/ 303 h 704"/>
                <a:gd name="T60" fmla="*/ 317 w 829"/>
                <a:gd name="T61" fmla="*/ 248 h 704"/>
                <a:gd name="T62" fmla="*/ 307 w 829"/>
                <a:gd name="T63" fmla="*/ 232 h 704"/>
                <a:gd name="T64" fmla="*/ 318 w 829"/>
                <a:gd name="T65" fmla="*/ 213 h 704"/>
                <a:gd name="T66" fmla="*/ 471 w 829"/>
                <a:gd name="T67" fmla="*/ 185 h 704"/>
                <a:gd name="T68" fmla="*/ 461 w 829"/>
                <a:gd name="T69" fmla="*/ 127 h 704"/>
                <a:gd name="T70" fmla="*/ 400 w 829"/>
                <a:gd name="T71" fmla="*/ 106 h 704"/>
                <a:gd name="T72" fmla="*/ 384 w 829"/>
                <a:gd name="T73" fmla="*/ 149 h 704"/>
                <a:gd name="T74" fmla="*/ 367 w 829"/>
                <a:gd name="T75" fmla="*/ 147 h 704"/>
                <a:gd name="T76" fmla="*/ 514 w 829"/>
                <a:gd name="T77" fmla="*/ 149 h 704"/>
                <a:gd name="T78" fmla="*/ 132 w 829"/>
                <a:gd name="T79" fmla="*/ 96 h 704"/>
                <a:gd name="T80" fmla="*/ 685 w 829"/>
                <a:gd name="T81" fmla="*/ 56 h 704"/>
                <a:gd name="T82" fmla="*/ 71 w 829"/>
                <a:gd name="T83" fmla="*/ 110 h 704"/>
                <a:gd name="T84" fmla="*/ 64 w 829"/>
                <a:gd name="T85" fmla="*/ 52 h 704"/>
                <a:gd name="T86" fmla="*/ 121 w 829"/>
                <a:gd name="T87" fmla="*/ 96 h 704"/>
                <a:gd name="T88" fmla="*/ 240 w 829"/>
                <a:gd name="T89" fmla="*/ 137 h 704"/>
                <a:gd name="T90" fmla="*/ 233 w 829"/>
                <a:gd name="T91" fmla="*/ 151 h 704"/>
                <a:gd name="T92" fmla="*/ 129 w 829"/>
                <a:gd name="T93" fmla="*/ 101 h 704"/>
                <a:gd name="T94" fmla="*/ 248 w 829"/>
                <a:gd name="T95" fmla="*/ 133 h 704"/>
                <a:gd name="T96" fmla="*/ 317 w 829"/>
                <a:gd name="T97" fmla="*/ 301 h 704"/>
                <a:gd name="T98" fmla="*/ 354 w 829"/>
                <a:gd name="T99" fmla="*/ 412 h 704"/>
                <a:gd name="T100" fmla="*/ 351 w 829"/>
                <a:gd name="T101" fmla="*/ 562 h 704"/>
                <a:gd name="T102" fmla="*/ 476 w 829"/>
                <a:gd name="T103" fmla="*/ 443 h 704"/>
                <a:gd name="T104" fmla="*/ 552 w 829"/>
                <a:gd name="T105" fmla="*/ 279 h 704"/>
                <a:gd name="T106" fmla="*/ 532 w 829"/>
                <a:gd name="T107" fmla="*/ 174 h 704"/>
                <a:gd name="T108" fmla="*/ 512 w 829"/>
                <a:gd name="T109" fmla="*/ 132 h 704"/>
                <a:gd name="T110" fmla="*/ 603 w 829"/>
                <a:gd name="T111" fmla="*/ 138 h 704"/>
                <a:gd name="T112" fmla="*/ 590 w 829"/>
                <a:gd name="T113" fmla="*/ 126 h 704"/>
                <a:gd name="T114" fmla="*/ 679 w 829"/>
                <a:gd name="T115" fmla="*/ 128 h 704"/>
                <a:gd name="T116" fmla="*/ 680 w 829"/>
                <a:gd name="T117" fmla="*/ 19 h 704"/>
                <a:gd name="T118" fmla="*/ 707 w 829"/>
                <a:gd name="T119" fmla="*/ 131 h 704"/>
                <a:gd name="T120" fmla="*/ 811 w 829"/>
                <a:gd name="T121" fmla="*/ 118 h 704"/>
                <a:gd name="T122" fmla="*/ 811 w 829"/>
                <a:gd name="T123" fmla="*/ 117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9" h="704">
                  <a:moveTo>
                    <a:pt x="826" y="71"/>
                  </a:moveTo>
                  <a:cubicBezTo>
                    <a:pt x="825" y="51"/>
                    <a:pt x="822" y="30"/>
                    <a:pt x="807" y="15"/>
                  </a:cubicBezTo>
                  <a:cubicBezTo>
                    <a:pt x="807" y="15"/>
                    <a:pt x="806" y="14"/>
                    <a:pt x="805" y="15"/>
                  </a:cubicBezTo>
                  <a:cubicBezTo>
                    <a:pt x="805" y="14"/>
                    <a:pt x="804" y="14"/>
                    <a:pt x="803" y="14"/>
                  </a:cubicBezTo>
                  <a:cubicBezTo>
                    <a:pt x="780" y="15"/>
                    <a:pt x="756" y="16"/>
                    <a:pt x="732" y="18"/>
                  </a:cubicBezTo>
                  <a:cubicBezTo>
                    <a:pt x="731" y="16"/>
                    <a:pt x="730" y="15"/>
                    <a:pt x="729" y="13"/>
                  </a:cubicBezTo>
                  <a:cubicBezTo>
                    <a:pt x="722" y="4"/>
                    <a:pt x="710" y="4"/>
                    <a:pt x="702" y="12"/>
                  </a:cubicBezTo>
                  <a:cubicBezTo>
                    <a:pt x="702" y="12"/>
                    <a:pt x="702" y="12"/>
                    <a:pt x="702" y="12"/>
                  </a:cubicBezTo>
                  <a:cubicBezTo>
                    <a:pt x="700" y="10"/>
                    <a:pt x="697" y="9"/>
                    <a:pt x="695" y="8"/>
                  </a:cubicBezTo>
                  <a:cubicBezTo>
                    <a:pt x="684" y="3"/>
                    <a:pt x="667" y="5"/>
                    <a:pt x="664" y="18"/>
                  </a:cubicBezTo>
                  <a:cubicBezTo>
                    <a:pt x="622" y="16"/>
                    <a:pt x="579" y="17"/>
                    <a:pt x="537" y="17"/>
                  </a:cubicBezTo>
                  <a:cubicBezTo>
                    <a:pt x="490" y="17"/>
                    <a:pt x="444" y="17"/>
                    <a:pt x="397" y="18"/>
                  </a:cubicBezTo>
                  <a:cubicBezTo>
                    <a:pt x="351" y="19"/>
                    <a:pt x="304" y="20"/>
                    <a:pt x="258" y="21"/>
                  </a:cubicBezTo>
                  <a:cubicBezTo>
                    <a:pt x="234" y="21"/>
                    <a:pt x="210" y="22"/>
                    <a:pt x="186" y="23"/>
                  </a:cubicBezTo>
                  <a:cubicBezTo>
                    <a:pt x="165" y="23"/>
                    <a:pt x="144" y="23"/>
                    <a:pt x="123" y="26"/>
                  </a:cubicBezTo>
                  <a:cubicBezTo>
                    <a:pt x="122" y="25"/>
                    <a:pt x="121" y="25"/>
                    <a:pt x="119" y="25"/>
                  </a:cubicBezTo>
                  <a:cubicBezTo>
                    <a:pt x="93" y="35"/>
                    <a:pt x="67" y="44"/>
                    <a:pt x="41" y="53"/>
                  </a:cubicBezTo>
                  <a:cubicBezTo>
                    <a:pt x="33" y="57"/>
                    <a:pt x="0" y="61"/>
                    <a:pt x="3" y="76"/>
                  </a:cubicBezTo>
                  <a:cubicBezTo>
                    <a:pt x="6" y="91"/>
                    <a:pt x="37" y="101"/>
                    <a:pt x="48" y="106"/>
                  </a:cubicBezTo>
                  <a:cubicBezTo>
                    <a:pt x="71" y="117"/>
                    <a:pt x="95" y="130"/>
                    <a:pt x="119" y="135"/>
                  </a:cubicBezTo>
                  <a:cubicBezTo>
                    <a:pt x="120" y="136"/>
                    <a:pt x="120" y="136"/>
                    <a:pt x="121" y="136"/>
                  </a:cubicBezTo>
                  <a:cubicBezTo>
                    <a:pt x="139" y="134"/>
                    <a:pt x="155" y="134"/>
                    <a:pt x="172" y="137"/>
                  </a:cubicBezTo>
                  <a:cubicBezTo>
                    <a:pt x="188" y="138"/>
                    <a:pt x="203" y="140"/>
                    <a:pt x="218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9" y="135"/>
                    <a:pt x="219" y="136"/>
                    <a:pt x="219" y="136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9" y="137"/>
                    <a:pt x="218" y="138"/>
                    <a:pt x="218" y="139"/>
                  </a:cubicBezTo>
                  <a:cubicBezTo>
                    <a:pt x="218" y="144"/>
                    <a:pt x="222" y="148"/>
                    <a:pt x="226" y="150"/>
                  </a:cubicBezTo>
                  <a:cubicBezTo>
                    <a:pt x="224" y="194"/>
                    <a:pt x="245" y="239"/>
                    <a:pt x="275" y="271"/>
                  </a:cubicBezTo>
                  <a:cubicBezTo>
                    <a:pt x="281" y="279"/>
                    <a:pt x="289" y="287"/>
                    <a:pt x="299" y="294"/>
                  </a:cubicBezTo>
                  <a:cubicBezTo>
                    <a:pt x="301" y="346"/>
                    <a:pt x="308" y="399"/>
                    <a:pt x="339" y="442"/>
                  </a:cubicBezTo>
                  <a:cubicBezTo>
                    <a:pt x="339" y="442"/>
                    <a:pt x="339" y="442"/>
                    <a:pt x="340" y="442"/>
                  </a:cubicBezTo>
                  <a:cubicBezTo>
                    <a:pt x="333" y="454"/>
                    <a:pt x="326" y="466"/>
                    <a:pt x="319" y="478"/>
                  </a:cubicBezTo>
                  <a:cubicBezTo>
                    <a:pt x="308" y="496"/>
                    <a:pt x="294" y="513"/>
                    <a:pt x="282" y="531"/>
                  </a:cubicBezTo>
                  <a:cubicBezTo>
                    <a:pt x="281" y="534"/>
                    <a:pt x="283" y="536"/>
                    <a:pt x="286" y="536"/>
                  </a:cubicBezTo>
                  <a:cubicBezTo>
                    <a:pt x="284" y="547"/>
                    <a:pt x="318" y="559"/>
                    <a:pt x="324" y="561"/>
                  </a:cubicBezTo>
                  <a:cubicBezTo>
                    <a:pt x="347" y="571"/>
                    <a:pt x="371" y="578"/>
                    <a:pt x="396" y="581"/>
                  </a:cubicBezTo>
                  <a:cubicBezTo>
                    <a:pt x="393" y="600"/>
                    <a:pt x="393" y="618"/>
                    <a:pt x="392" y="636"/>
                  </a:cubicBezTo>
                  <a:cubicBezTo>
                    <a:pt x="391" y="651"/>
                    <a:pt x="390" y="666"/>
                    <a:pt x="392" y="680"/>
                  </a:cubicBezTo>
                  <a:cubicBezTo>
                    <a:pt x="388" y="677"/>
                    <a:pt x="384" y="675"/>
                    <a:pt x="379" y="675"/>
                  </a:cubicBezTo>
                  <a:cubicBezTo>
                    <a:pt x="373" y="674"/>
                    <a:pt x="366" y="676"/>
                    <a:pt x="364" y="683"/>
                  </a:cubicBezTo>
                  <a:cubicBezTo>
                    <a:pt x="359" y="699"/>
                    <a:pt x="388" y="704"/>
                    <a:pt x="397" y="697"/>
                  </a:cubicBezTo>
                  <a:cubicBezTo>
                    <a:pt x="398" y="697"/>
                    <a:pt x="398" y="697"/>
                    <a:pt x="398" y="697"/>
                  </a:cubicBezTo>
                  <a:cubicBezTo>
                    <a:pt x="399" y="697"/>
                    <a:pt x="401" y="696"/>
                    <a:pt x="401" y="694"/>
                  </a:cubicBezTo>
                  <a:cubicBezTo>
                    <a:pt x="399" y="657"/>
                    <a:pt x="403" y="619"/>
                    <a:pt x="401" y="582"/>
                  </a:cubicBezTo>
                  <a:cubicBezTo>
                    <a:pt x="403" y="582"/>
                    <a:pt x="405" y="583"/>
                    <a:pt x="406" y="583"/>
                  </a:cubicBezTo>
                  <a:cubicBezTo>
                    <a:pt x="423" y="585"/>
                    <a:pt x="440" y="585"/>
                    <a:pt x="457" y="585"/>
                  </a:cubicBezTo>
                  <a:cubicBezTo>
                    <a:pt x="457" y="585"/>
                    <a:pt x="457" y="586"/>
                    <a:pt x="457" y="586"/>
                  </a:cubicBezTo>
                  <a:cubicBezTo>
                    <a:pt x="464" y="603"/>
                    <a:pt x="472" y="619"/>
                    <a:pt x="479" y="636"/>
                  </a:cubicBezTo>
                  <a:cubicBezTo>
                    <a:pt x="487" y="654"/>
                    <a:pt x="493" y="673"/>
                    <a:pt x="502" y="691"/>
                  </a:cubicBezTo>
                  <a:cubicBezTo>
                    <a:pt x="503" y="693"/>
                    <a:pt x="506" y="693"/>
                    <a:pt x="507" y="691"/>
                  </a:cubicBezTo>
                  <a:cubicBezTo>
                    <a:pt x="508" y="691"/>
                    <a:pt x="509" y="691"/>
                    <a:pt x="509" y="690"/>
                  </a:cubicBezTo>
                  <a:cubicBezTo>
                    <a:pt x="513" y="686"/>
                    <a:pt x="516" y="682"/>
                    <a:pt x="521" y="679"/>
                  </a:cubicBezTo>
                  <a:cubicBezTo>
                    <a:pt x="523" y="678"/>
                    <a:pt x="525" y="677"/>
                    <a:pt x="527" y="676"/>
                  </a:cubicBezTo>
                  <a:cubicBezTo>
                    <a:pt x="529" y="675"/>
                    <a:pt x="531" y="675"/>
                    <a:pt x="533" y="675"/>
                  </a:cubicBezTo>
                  <a:cubicBezTo>
                    <a:pt x="536" y="675"/>
                    <a:pt x="537" y="677"/>
                    <a:pt x="536" y="680"/>
                  </a:cubicBezTo>
                  <a:cubicBezTo>
                    <a:pt x="538" y="682"/>
                    <a:pt x="537" y="684"/>
                    <a:pt x="534" y="685"/>
                  </a:cubicBezTo>
                  <a:cubicBezTo>
                    <a:pt x="533" y="686"/>
                    <a:pt x="531" y="686"/>
                    <a:pt x="529" y="687"/>
                  </a:cubicBezTo>
                  <a:cubicBezTo>
                    <a:pt x="527" y="687"/>
                    <a:pt x="525" y="688"/>
                    <a:pt x="523" y="688"/>
                  </a:cubicBezTo>
                  <a:cubicBezTo>
                    <a:pt x="518" y="689"/>
                    <a:pt x="513" y="689"/>
                    <a:pt x="509" y="691"/>
                  </a:cubicBezTo>
                  <a:cubicBezTo>
                    <a:pt x="506" y="692"/>
                    <a:pt x="507" y="695"/>
                    <a:pt x="509" y="696"/>
                  </a:cubicBezTo>
                  <a:cubicBezTo>
                    <a:pt x="520" y="699"/>
                    <a:pt x="553" y="692"/>
                    <a:pt x="544" y="674"/>
                  </a:cubicBezTo>
                  <a:cubicBezTo>
                    <a:pt x="535" y="659"/>
                    <a:pt x="514" y="673"/>
                    <a:pt x="506" y="684"/>
                  </a:cubicBezTo>
                  <a:cubicBezTo>
                    <a:pt x="498" y="650"/>
                    <a:pt x="480" y="614"/>
                    <a:pt x="461" y="585"/>
                  </a:cubicBezTo>
                  <a:cubicBezTo>
                    <a:pt x="472" y="584"/>
                    <a:pt x="483" y="583"/>
                    <a:pt x="494" y="581"/>
                  </a:cubicBezTo>
                  <a:cubicBezTo>
                    <a:pt x="518" y="578"/>
                    <a:pt x="547" y="569"/>
                    <a:pt x="551" y="541"/>
                  </a:cubicBezTo>
                  <a:cubicBezTo>
                    <a:pt x="551" y="538"/>
                    <a:pt x="548" y="536"/>
                    <a:pt x="546" y="537"/>
                  </a:cubicBezTo>
                  <a:cubicBezTo>
                    <a:pt x="517" y="515"/>
                    <a:pt x="500" y="483"/>
                    <a:pt x="488" y="449"/>
                  </a:cubicBezTo>
                  <a:cubicBezTo>
                    <a:pt x="488" y="449"/>
                    <a:pt x="488" y="449"/>
                    <a:pt x="488" y="448"/>
                  </a:cubicBezTo>
                  <a:cubicBezTo>
                    <a:pt x="532" y="409"/>
                    <a:pt x="552" y="350"/>
                    <a:pt x="557" y="291"/>
                  </a:cubicBezTo>
                  <a:cubicBezTo>
                    <a:pt x="557" y="285"/>
                    <a:pt x="558" y="279"/>
                    <a:pt x="558" y="272"/>
                  </a:cubicBezTo>
                  <a:cubicBezTo>
                    <a:pt x="588" y="238"/>
                    <a:pt x="605" y="190"/>
                    <a:pt x="605" y="144"/>
                  </a:cubicBezTo>
                  <a:cubicBezTo>
                    <a:pt x="605" y="143"/>
                    <a:pt x="605" y="143"/>
                    <a:pt x="605" y="143"/>
                  </a:cubicBezTo>
                  <a:cubicBezTo>
                    <a:pt x="612" y="144"/>
                    <a:pt x="619" y="141"/>
                    <a:pt x="622" y="134"/>
                  </a:cubicBezTo>
                  <a:cubicBezTo>
                    <a:pt x="623" y="133"/>
                    <a:pt x="623" y="131"/>
                    <a:pt x="623" y="129"/>
                  </a:cubicBezTo>
                  <a:cubicBezTo>
                    <a:pt x="639" y="131"/>
                    <a:pt x="656" y="131"/>
                    <a:pt x="671" y="129"/>
                  </a:cubicBezTo>
                  <a:cubicBezTo>
                    <a:pt x="671" y="130"/>
                    <a:pt x="671" y="130"/>
                    <a:pt x="672" y="130"/>
                  </a:cubicBezTo>
                  <a:cubicBezTo>
                    <a:pt x="680" y="140"/>
                    <a:pt x="695" y="141"/>
                    <a:pt x="704" y="133"/>
                  </a:cubicBezTo>
                  <a:cubicBezTo>
                    <a:pt x="704" y="133"/>
                    <a:pt x="705" y="133"/>
                    <a:pt x="705" y="134"/>
                  </a:cubicBezTo>
                  <a:cubicBezTo>
                    <a:pt x="714" y="140"/>
                    <a:pt x="726" y="139"/>
                    <a:pt x="733" y="130"/>
                  </a:cubicBezTo>
                  <a:cubicBezTo>
                    <a:pt x="733" y="129"/>
                    <a:pt x="733" y="129"/>
                    <a:pt x="734" y="128"/>
                  </a:cubicBezTo>
                  <a:cubicBezTo>
                    <a:pt x="734" y="128"/>
                    <a:pt x="734" y="129"/>
                    <a:pt x="734" y="129"/>
                  </a:cubicBezTo>
                  <a:cubicBezTo>
                    <a:pt x="759" y="131"/>
                    <a:pt x="788" y="127"/>
                    <a:pt x="812" y="124"/>
                  </a:cubicBezTo>
                  <a:cubicBezTo>
                    <a:pt x="813" y="124"/>
                    <a:pt x="814" y="123"/>
                    <a:pt x="815" y="122"/>
                  </a:cubicBezTo>
                  <a:cubicBezTo>
                    <a:pt x="815" y="122"/>
                    <a:pt x="815" y="122"/>
                    <a:pt x="816" y="121"/>
                  </a:cubicBezTo>
                  <a:cubicBezTo>
                    <a:pt x="829" y="109"/>
                    <a:pt x="827" y="88"/>
                    <a:pt x="826" y="71"/>
                  </a:cubicBezTo>
                  <a:close/>
                  <a:moveTo>
                    <a:pt x="371" y="686"/>
                  </a:moveTo>
                  <a:cubicBezTo>
                    <a:pt x="370" y="679"/>
                    <a:pt x="380" y="682"/>
                    <a:pt x="385" y="683"/>
                  </a:cubicBezTo>
                  <a:cubicBezTo>
                    <a:pt x="387" y="684"/>
                    <a:pt x="390" y="686"/>
                    <a:pt x="393" y="688"/>
                  </a:cubicBezTo>
                  <a:cubicBezTo>
                    <a:pt x="393" y="690"/>
                    <a:pt x="394" y="691"/>
                    <a:pt x="394" y="693"/>
                  </a:cubicBezTo>
                  <a:cubicBezTo>
                    <a:pt x="387" y="693"/>
                    <a:pt x="373" y="695"/>
                    <a:pt x="371" y="686"/>
                  </a:cubicBezTo>
                  <a:close/>
                  <a:moveTo>
                    <a:pt x="132" y="31"/>
                  </a:moveTo>
                  <a:cubicBezTo>
                    <a:pt x="152" y="32"/>
                    <a:pt x="173" y="31"/>
                    <a:pt x="193" y="30"/>
                  </a:cubicBezTo>
                  <a:cubicBezTo>
                    <a:pt x="215" y="29"/>
                    <a:pt x="238" y="28"/>
                    <a:pt x="261" y="28"/>
                  </a:cubicBezTo>
                  <a:cubicBezTo>
                    <a:pt x="307" y="27"/>
                    <a:pt x="354" y="26"/>
                    <a:pt x="400" y="25"/>
                  </a:cubicBezTo>
                  <a:cubicBezTo>
                    <a:pt x="446" y="25"/>
                    <a:pt x="491" y="25"/>
                    <a:pt x="537" y="25"/>
                  </a:cubicBezTo>
                  <a:cubicBezTo>
                    <a:pt x="584" y="25"/>
                    <a:pt x="632" y="27"/>
                    <a:pt x="679" y="25"/>
                  </a:cubicBezTo>
                  <a:cubicBezTo>
                    <a:pt x="683" y="34"/>
                    <a:pt x="684" y="43"/>
                    <a:pt x="685" y="52"/>
                  </a:cubicBezTo>
                  <a:cubicBezTo>
                    <a:pt x="684" y="51"/>
                    <a:pt x="684" y="51"/>
                    <a:pt x="683" y="51"/>
                  </a:cubicBezTo>
                  <a:cubicBezTo>
                    <a:pt x="590" y="48"/>
                    <a:pt x="496" y="53"/>
                    <a:pt x="403" y="54"/>
                  </a:cubicBezTo>
                  <a:cubicBezTo>
                    <a:pt x="358" y="54"/>
                    <a:pt x="312" y="55"/>
                    <a:pt x="266" y="55"/>
                  </a:cubicBezTo>
                  <a:cubicBezTo>
                    <a:pt x="221" y="55"/>
                    <a:pt x="174" y="55"/>
                    <a:pt x="130" y="60"/>
                  </a:cubicBezTo>
                  <a:cubicBezTo>
                    <a:pt x="135" y="52"/>
                    <a:pt x="137" y="38"/>
                    <a:pt x="132" y="31"/>
                  </a:cubicBezTo>
                  <a:close/>
                  <a:moveTo>
                    <a:pt x="530" y="287"/>
                  </a:moveTo>
                  <a:cubicBezTo>
                    <a:pt x="528" y="288"/>
                    <a:pt x="526" y="290"/>
                    <a:pt x="523" y="292"/>
                  </a:cubicBezTo>
                  <a:cubicBezTo>
                    <a:pt x="523" y="278"/>
                    <a:pt x="522" y="265"/>
                    <a:pt x="520" y="252"/>
                  </a:cubicBezTo>
                  <a:cubicBezTo>
                    <a:pt x="519" y="251"/>
                    <a:pt x="518" y="250"/>
                    <a:pt x="517" y="250"/>
                  </a:cubicBezTo>
                  <a:cubicBezTo>
                    <a:pt x="519" y="249"/>
                    <a:pt x="520" y="247"/>
                    <a:pt x="520" y="245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23" y="247"/>
                    <a:pt x="527" y="247"/>
                    <a:pt x="530" y="246"/>
                  </a:cubicBezTo>
                  <a:cubicBezTo>
                    <a:pt x="531" y="260"/>
                    <a:pt x="531" y="273"/>
                    <a:pt x="530" y="287"/>
                  </a:cubicBezTo>
                  <a:close/>
                  <a:moveTo>
                    <a:pt x="481" y="429"/>
                  </a:moveTo>
                  <a:cubicBezTo>
                    <a:pt x="477" y="416"/>
                    <a:pt x="474" y="402"/>
                    <a:pt x="471" y="389"/>
                  </a:cubicBezTo>
                  <a:cubicBezTo>
                    <a:pt x="472" y="389"/>
                    <a:pt x="472" y="390"/>
                    <a:pt x="473" y="389"/>
                  </a:cubicBezTo>
                  <a:cubicBezTo>
                    <a:pt x="497" y="369"/>
                    <a:pt x="504" y="340"/>
                    <a:pt x="506" y="310"/>
                  </a:cubicBezTo>
                  <a:cubicBezTo>
                    <a:pt x="510" y="308"/>
                    <a:pt x="514" y="307"/>
                    <a:pt x="517" y="304"/>
                  </a:cubicBezTo>
                  <a:cubicBezTo>
                    <a:pt x="515" y="342"/>
                    <a:pt x="504" y="377"/>
                    <a:pt x="478" y="408"/>
                  </a:cubicBezTo>
                  <a:cubicBezTo>
                    <a:pt x="476" y="409"/>
                    <a:pt x="478" y="411"/>
                    <a:pt x="480" y="410"/>
                  </a:cubicBezTo>
                  <a:cubicBezTo>
                    <a:pt x="510" y="382"/>
                    <a:pt x="522" y="342"/>
                    <a:pt x="523" y="301"/>
                  </a:cubicBezTo>
                  <a:cubicBezTo>
                    <a:pt x="525" y="300"/>
                    <a:pt x="528" y="298"/>
                    <a:pt x="530" y="297"/>
                  </a:cubicBezTo>
                  <a:cubicBezTo>
                    <a:pt x="528" y="345"/>
                    <a:pt x="517" y="392"/>
                    <a:pt x="481" y="430"/>
                  </a:cubicBezTo>
                  <a:cubicBezTo>
                    <a:pt x="481" y="429"/>
                    <a:pt x="481" y="429"/>
                    <a:pt x="481" y="429"/>
                  </a:cubicBezTo>
                  <a:close/>
                  <a:moveTo>
                    <a:pt x="465" y="320"/>
                  </a:moveTo>
                  <a:cubicBezTo>
                    <a:pt x="465" y="323"/>
                    <a:pt x="464" y="326"/>
                    <a:pt x="463" y="329"/>
                  </a:cubicBezTo>
                  <a:cubicBezTo>
                    <a:pt x="463" y="326"/>
                    <a:pt x="463" y="323"/>
                    <a:pt x="463" y="320"/>
                  </a:cubicBezTo>
                  <a:cubicBezTo>
                    <a:pt x="463" y="320"/>
                    <a:pt x="464" y="320"/>
                    <a:pt x="465" y="320"/>
                  </a:cubicBezTo>
                  <a:close/>
                  <a:moveTo>
                    <a:pt x="462" y="317"/>
                  </a:moveTo>
                  <a:cubicBezTo>
                    <a:pt x="462" y="311"/>
                    <a:pt x="462" y="304"/>
                    <a:pt x="461" y="297"/>
                  </a:cubicBezTo>
                  <a:cubicBezTo>
                    <a:pt x="464" y="296"/>
                    <a:pt x="466" y="295"/>
                    <a:pt x="469" y="294"/>
                  </a:cubicBezTo>
                  <a:cubicBezTo>
                    <a:pt x="468" y="301"/>
                    <a:pt x="467" y="309"/>
                    <a:pt x="466" y="316"/>
                  </a:cubicBezTo>
                  <a:cubicBezTo>
                    <a:pt x="465" y="316"/>
                    <a:pt x="464" y="317"/>
                    <a:pt x="462" y="317"/>
                  </a:cubicBezTo>
                  <a:close/>
                  <a:moveTo>
                    <a:pt x="471" y="319"/>
                  </a:moveTo>
                  <a:cubicBezTo>
                    <a:pt x="474" y="319"/>
                    <a:pt x="477" y="318"/>
                    <a:pt x="480" y="318"/>
                  </a:cubicBezTo>
                  <a:cubicBezTo>
                    <a:pt x="478" y="333"/>
                    <a:pt x="475" y="348"/>
                    <a:pt x="467" y="362"/>
                  </a:cubicBezTo>
                  <a:cubicBezTo>
                    <a:pt x="466" y="355"/>
                    <a:pt x="465" y="348"/>
                    <a:pt x="464" y="341"/>
                  </a:cubicBezTo>
                  <a:cubicBezTo>
                    <a:pt x="467" y="334"/>
                    <a:pt x="470" y="327"/>
                    <a:pt x="471" y="319"/>
                  </a:cubicBezTo>
                  <a:close/>
                  <a:moveTo>
                    <a:pt x="471" y="292"/>
                  </a:moveTo>
                  <a:cubicBezTo>
                    <a:pt x="476" y="290"/>
                    <a:pt x="479" y="288"/>
                    <a:pt x="483" y="286"/>
                  </a:cubicBezTo>
                  <a:cubicBezTo>
                    <a:pt x="483" y="294"/>
                    <a:pt x="482" y="302"/>
                    <a:pt x="481" y="310"/>
                  </a:cubicBezTo>
                  <a:cubicBezTo>
                    <a:pt x="478" y="311"/>
                    <a:pt x="475" y="312"/>
                    <a:pt x="472" y="314"/>
                  </a:cubicBezTo>
                  <a:cubicBezTo>
                    <a:pt x="473" y="306"/>
                    <a:pt x="473" y="299"/>
                    <a:pt x="471" y="292"/>
                  </a:cubicBezTo>
                  <a:close/>
                  <a:moveTo>
                    <a:pt x="486" y="316"/>
                  </a:moveTo>
                  <a:cubicBezTo>
                    <a:pt x="491" y="315"/>
                    <a:pt x="496" y="314"/>
                    <a:pt x="500" y="312"/>
                  </a:cubicBezTo>
                  <a:cubicBezTo>
                    <a:pt x="498" y="339"/>
                    <a:pt x="490" y="365"/>
                    <a:pt x="471" y="387"/>
                  </a:cubicBezTo>
                  <a:cubicBezTo>
                    <a:pt x="471" y="387"/>
                    <a:pt x="471" y="387"/>
                    <a:pt x="471" y="387"/>
                  </a:cubicBezTo>
                  <a:cubicBezTo>
                    <a:pt x="470" y="381"/>
                    <a:pt x="468" y="374"/>
                    <a:pt x="468" y="367"/>
                  </a:cubicBezTo>
                  <a:cubicBezTo>
                    <a:pt x="479" y="353"/>
                    <a:pt x="484" y="335"/>
                    <a:pt x="486" y="316"/>
                  </a:cubicBezTo>
                  <a:close/>
                  <a:moveTo>
                    <a:pt x="486" y="284"/>
                  </a:moveTo>
                  <a:cubicBezTo>
                    <a:pt x="486" y="284"/>
                    <a:pt x="486" y="284"/>
                    <a:pt x="486" y="284"/>
                  </a:cubicBezTo>
                  <a:cubicBezTo>
                    <a:pt x="487" y="283"/>
                    <a:pt x="487" y="283"/>
                    <a:pt x="488" y="283"/>
                  </a:cubicBezTo>
                  <a:cubicBezTo>
                    <a:pt x="492" y="280"/>
                    <a:pt x="496" y="276"/>
                    <a:pt x="500" y="272"/>
                  </a:cubicBezTo>
                  <a:cubicBezTo>
                    <a:pt x="501" y="282"/>
                    <a:pt x="501" y="293"/>
                    <a:pt x="501" y="303"/>
                  </a:cubicBezTo>
                  <a:cubicBezTo>
                    <a:pt x="496" y="305"/>
                    <a:pt x="491" y="306"/>
                    <a:pt x="486" y="308"/>
                  </a:cubicBezTo>
                  <a:cubicBezTo>
                    <a:pt x="487" y="300"/>
                    <a:pt x="487" y="292"/>
                    <a:pt x="486" y="284"/>
                  </a:cubicBezTo>
                  <a:close/>
                  <a:moveTo>
                    <a:pt x="504" y="268"/>
                  </a:moveTo>
                  <a:cubicBezTo>
                    <a:pt x="508" y="264"/>
                    <a:pt x="512" y="259"/>
                    <a:pt x="516" y="253"/>
                  </a:cubicBezTo>
                  <a:cubicBezTo>
                    <a:pt x="517" y="267"/>
                    <a:pt x="518" y="281"/>
                    <a:pt x="518" y="295"/>
                  </a:cubicBezTo>
                  <a:cubicBezTo>
                    <a:pt x="518" y="295"/>
                    <a:pt x="517" y="295"/>
                    <a:pt x="517" y="295"/>
                  </a:cubicBezTo>
                  <a:cubicBezTo>
                    <a:pt x="513" y="297"/>
                    <a:pt x="510" y="299"/>
                    <a:pt x="506" y="300"/>
                  </a:cubicBezTo>
                  <a:cubicBezTo>
                    <a:pt x="506" y="290"/>
                    <a:pt x="505" y="279"/>
                    <a:pt x="504" y="268"/>
                  </a:cubicBezTo>
                  <a:close/>
                  <a:moveTo>
                    <a:pt x="528" y="241"/>
                  </a:moveTo>
                  <a:cubicBezTo>
                    <a:pt x="527" y="241"/>
                    <a:pt x="526" y="242"/>
                    <a:pt x="525" y="242"/>
                  </a:cubicBezTo>
                  <a:cubicBezTo>
                    <a:pt x="524" y="242"/>
                    <a:pt x="523" y="241"/>
                    <a:pt x="523" y="241"/>
                  </a:cubicBezTo>
                  <a:cubicBezTo>
                    <a:pt x="525" y="236"/>
                    <a:pt x="528" y="230"/>
                    <a:pt x="529" y="224"/>
                  </a:cubicBezTo>
                  <a:cubicBezTo>
                    <a:pt x="533" y="227"/>
                    <a:pt x="536" y="232"/>
                    <a:pt x="534" y="236"/>
                  </a:cubicBezTo>
                  <a:cubicBezTo>
                    <a:pt x="532" y="238"/>
                    <a:pt x="531" y="240"/>
                    <a:pt x="528" y="241"/>
                  </a:cubicBezTo>
                  <a:close/>
                  <a:moveTo>
                    <a:pt x="437" y="296"/>
                  </a:moveTo>
                  <a:cubicBezTo>
                    <a:pt x="382" y="305"/>
                    <a:pt x="328" y="277"/>
                    <a:pt x="319" y="222"/>
                  </a:cubicBezTo>
                  <a:cubicBezTo>
                    <a:pt x="356" y="228"/>
                    <a:pt x="398" y="219"/>
                    <a:pt x="433" y="208"/>
                  </a:cubicBezTo>
                  <a:cubicBezTo>
                    <a:pt x="463" y="198"/>
                    <a:pt x="500" y="183"/>
                    <a:pt x="517" y="154"/>
                  </a:cubicBezTo>
                  <a:cubicBezTo>
                    <a:pt x="520" y="162"/>
                    <a:pt x="523" y="170"/>
                    <a:pt x="525" y="178"/>
                  </a:cubicBezTo>
                  <a:cubicBezTo>
                    <a:pt x="535" y="235"/>
                    <a:pt x="491" y="286"/>
                    <a:pt x="437" y="296"/>
                  </a:cubicBezTo>
                  <a:close/>
                  <a:moveTo>
                    <a:pt x="375" y="319"/>
                  </a:moveTo>
                  <a:cubicBezTo>
                    <a:pt x="372" y="318"/>
                    <a:pt x="369" y="318"/>
                    <a:pt x="365" y="317"/>
                  </a:cubicBezTo>
                  <a:cubicBezTo>
                    <a:pt x="362" y="308"/>
                    <a:pt x="358" y="299"/>
                    <a:pt x="355" y="290"/>
                  </a:cubicBezTo>
                  <a:cubicBezTo>
                    <a:pt x="361" y="293"/>
                    <a:pt x="367" y="296"/>
                    <a:pt x="373" y="298"/>
                  </a:cubicBezTo>
                  <a:cubicBezTo>
                    <a:pt x="373" y="304"/>
                    <a:pt x="373" y="312"/>
                    <a:pt x="375" y="319"/>
                  </a:cubicBezTo>
                  <a:close/>
                  <a:moveTo>
                    <a:pt x="358" y="316"/>
                  </a:moveTo>
                  <a:cubicBezTo>
                    <a:pt x="354" y="315"/>
                    <a:pt x="349" y="314"/>
                    <a:pt x="345" y="313"/>
                  </a:cubicBezTo>
                  <a:cubicBezTo>
                    <a:pt x="340" y="299"/>
                    <a:pt x="336" y="285"/>
                    <a:pt x="332" y="270"/>
                  </a:cubicBezTo>
                  <a:cubicBezTo>
                    <a:pt x="338" y="277"/>
                    <a:pt x="344" y="283"/>
                    <a:pt x="351" y="287"/>
                  </a:cubicBezTo>
                  <a:cubicBezTo>
                    <a:pt x="352" y="297"/>
                    <a:pt x="355" y="307"/>
                    <a:pt x="358" y="316"/>
                  </a:cubicBezTo>
                  <a:close/>
                  <a:moveTo>
                    <a:pt x="336" y="310"/>
                  </a:moveTo>
                  <a:cubicBezTo>
                    <a:pt x="332" y="308"/>
                    <a:pt x="328" y="306"/>
                    <a:pt x="324" y="304"/>
                  </a:cubicBezTo>
                  <a:cubicBezTo>
                    <a:pt x="323" y="287"/>
                    <a:pt x="323" y="270"/>
                    <a:pt x="321" y="252"/>
                  </a:cubicBezTo>
                  <a:cubicBezTo>
                    <a:pt x="321" y="252"/>
                    <a:pt x="321" y="252"/>
                    <a:pt x="321" y="252"/>
                  </a:cubicBezTo>
                  <a:cubicBezTo>
                    <a:pt x="323" y="256"/>
                    <a:pt x="325" y="260"/>
                    <a:pt x="328" y="264"/>
                  </a:cubicBezTo>
                  <a:cubicBezTo>
                    <a:pt x="329" y="279"/>
                    <a:pt x="332" y="294"/>
                    <a:pt x="336" y="310"/>
                  </a:cubicBezTo>
                  <a:close/>
                  <a:moveTo>
                    <a:pt x="339" y="319"/>
                  </a:moveTo>
                  <a:cubicBezTo>
                    <a:pt x="346" y="340"/>
                    <a:pt x="356" y="360"/>
                    <a:pt x="367" y="378"/>
                  </a:cubicBezTo>
                  <a:cubicBezTo>
                    <a:pt x="364" y="388"/>
                    <a:pt x="360" y="399"/>
                    <a:pt x="356" y="409"/>
                  </a:cubicBezTo>
                  <a:cubicBezTo>
                    <a:pt x="344" y="381"/>
                    <a:pt x="333" y="355"/>
                    <a:pt x="327" y="326"/>
                  </a:cubicBezTo>
                  <a:cubicBezTo>
                    <a:pt x="327" y="321"/>
                    <a:pt x="326" y="317"/>
                    <a:pt x="325" y="312"/>
                  </a:cubicBezTo>
                  <a:cubicBezTo>
                    <a:pt x="330" y="315"/>
                    <a:pt x="335" y="317"/>
                    <a:pt x="339" y="319"/>
                  </a:cubicBezTo>
                  <a:close/>
                  <a:moveTo>
                    <a:pt x="348" y="322"/>
                  </a:moveTo>
                  <a:cubicBezTo>
                    <a:pt x="353" y="324"/>
                    <a:pt x="357" y="325"/>
                    <a:pt x="362" y="325"/>
                  </a:cubicBezTo>
                  <a:cubicBezTo>
                    <a:pt x="365" y="334"/>
                    <a:pt x="370" y="342"/>
                    <a:pt x="374" y="350"/>
                  </a:cubicBezTo>
                  <a:cubicBezTo>
                    <a:pt x="375" y="350"/>
                    <a:pt x="375" y="351"/>
                    <a:pt x="376" y="351"/>
                  </a:cubicBezTo>
                  <a:cubicBezTo>
                    <a:pt x="374" y="358"/>
                    <a:pt x="372" y="365"/>
                    <a:pt x="369" y="372"/>
                  </a:cubicBezTo>
                  <a:cubicBezTo>
                    <a:pt x="361" y="356"/>
                    <a:pt x="354" y="339"/>
                    <a:pt x="348" y="322"/>
                  </a:cubicBezTo>
                  <a:close/>
                  <a:moveTo>
                    <a:pt x="369" y="326"/>
                  </a:moveTo>
                  <a:cubicBezTo>
                    <a:pt x="372" y="326"/>
                    <a:pt x="375" y="326"/>
                    <a:pt x="378" y="325"/>
                  </a:cubicBezTo>
                  <a:cubicBezTo>
                    <a:pt x="379" y="327"/>
                    <a:pt x="380" y="329"/>
                    <a:pt x="382" y="330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1" y="336"/>
                    <a:pt x="379" y="341"/>
                    <a:pt x="378" y="346"/>
                  </a:cubicBezTo>
                  <a:cubicBezTo>
                    <a:pt x="375" y="339"/>
                    <a:pt x="372" y="332"/>
                    <a:pt x="369" y="326"/>
                  </a:cubicBezTo>
                  <a:close/>
                  <a:moveTo>
                    <a:pt x="381" y="319"/>
                  </a:moveTo>
                  <a:cubicBezTo>
                    <a:pt x="381" y="317"/>
                    <a:pt x="380" y="315"/>
                    <a:pt x="379" y="314"/>
                  </a:cubicBezTo>
                  <a:cubicBezTo>
                    <a:pt x="378" y="309"/>
                    <a:pt x="377" y="304"/>
                    <a:pt x="376" y="299"/>
                  </a:cubicBezTo>
                  <a:cubicBezTo>
                    <a:pt x="381" y="301"/>
                    <a:pt x="386" y="302"/>
                    <a:pt x="391" y="303"/>
                  </a:cubicBezTo>
                  <a:cubicBezTo>
                    <a:pt x="390" y="309"/>
                    <a:pt x="388" y="314"/>
                    <a:pt x="386" y="319"/>
                  </a:cubicBezTo>
                  <a:cubicBezTo>
                    <a:pt x="384" y="319"/>
                    <a:pt x="383" y="319"/>
                    <a:pt x="381" y="319"/>
                  </a:cubicBezTo>
                  <a:close/>
                  <a:moveTo>
                    <a:pt x="312" y="235"/>
                  </a:moveTo>
                  <a:cubicBezTo>
                    <a:pt x="313" y="234"/>
                    <a:pt x="314" y="234"/>
                    <a:pt x="315" y="233"/>
                  </a:cubicBezTo>
                  <a:cubicBezTo>
                    <a:pt x="315" y="237"/>
                    <a:pt x="317" y="240"/>
                    <a:pt x="318" y="243"/>
                  </a:cubicBezTo>
                  <a:cubicBezTo>
                    <a:pt x="318" y="243"/>
                    <a:pt x="318" y="243"/>
                    <a:pt x="318" y="243"/>
                  </a:cubicBezTo>
                  <a:cubicBezTo>
                    <a:pt x="317" y="245"/>
                    <a:pt x="317" y="246"/>
                    <a:pt x="317" y="248"/>
                  </a:cubicBezTo>
                  <a:cubicBezTo>
                    <a:pt x="313" y="247"/>
                    <a:pt x="310" y="245"/>
                    <a:pt x="309" y="242"/>
                  </a:cubicBezTo>
                  <a:cubicBezTo>
                    <a:pt x="309" y="239"/>
                    <a:pt x="310" y="237"/>
                    <a:pt x="312" y="235"/>
                  </a:cubicBezTo>
                  <a:close/>
                  <a:moveTo>
                    <a:pt x="307" y="232"/>
                  </a:moveTo>
                  <a:cubicBezTo>
                    <a:pt x="306" y="233"/>
                    <a:pt x="305" y="234"/>
                    <a:pt x="305" y="235"/>
                  </a:cubicBezTo>
                  <a:cubicBezTo>
                    <a:pt x="306" y="222"/>
                    <a:pt x="308" y="208"/>
                    <a:pt x="310" y="195"/>
                  </a:cubicBezTo>
                  <a:cubicBezTo>
                    <a:pt x="310" y="207"/>
                    <a:pt x="311" y="218"/>
                    <a:pt x="313" y="228"/>
                  </a:cubicBezTo>
                  <a:cubicBezTo>
                    <a:pt x="311" y="229"/>
                    <a:pt x="308" y="231"/>
                    <a:pt x="307" y="232"/>
                  </a:cubicBezTo>
                  <a:close/>
                  <a:moveTo>
                    <a:pt x="339" y="130"/>
                  </a:moveTo>
                  <a:cubicBezTo>
                    <a:pt x="349" y="119"/>
                    <a:pt x="362" y="111"/>
                    <a:pt x="376" y="107"/>
                  </a:cubicBezTo>
                  <a:cubicBezTo>
                    <a:pt x="361" y="115"/>
                    <a:pt x="351" y="133"/>
                    <a:pt x="345" y="147"/>
                  </a:cubicBezTo>
                  <a:cubicBezTo>
                    <a:pt x="336" y="169"/>
                    <a:pt x="332" y="194"/>
                    <a:pt x="338" y="217"/>
                  </a:cubicBezTo>
                  <a:cubicBezTo>
                    <a:pt x="332" y="217"/>
                    <a:pt x="325" y="218"/>
                    <a:pt x="318" y="218"/>
                  </a:cubicBezTo>
                  <a:cubicBezTo>
                    <a:pt x="318" y="218"/>
                    <a:pt x="318" y="218"/>
                    <a:pt x="318" y="218"/>
                  </a:cubicBezTo>
                  <a:cubicBezTo>
                    <a:pt x="318" y="217"/>
                    <a:pt x="318" y="215"/>
                    <a:pt x="318" y="213"/>
                  </a:cubicBezTo>
                  <a:cubicBezTo>
                    <a:pt x="316" y="185"/>
                    <a:pt x="322" y="152"/>
                    <a:pt x="339" y="130"/>
                  </a:cubicBezTo>
                  <a:close/>
                  <a:moveTo>
                    <a:pt x="420" y="206"/>
                  </a:moveTo>
                  <a:cubicBezTo>
                    <a:pt x="413" y="208"/>
                    <a:pt x="406" y="210"/>
                    <a:pt x="399" y="211"/>
                  </a:cubicBezTo>
                  <a:cubicBezTo>
                    <a:pt x="389" y="182"/>
                    <a:pt x="382" y="139"/>
                    <a:pt x="395" y="109"/>
                  </a:cubicBezTo>
                  <a:cubicBezTo>
                    <a:pt x="391" y="143"/>
                    <a:pt x="401" y="178"/>
                    <a:pt x="420" y="206"/>
                  </a:cubicBezTo>
                  <a:close/>
                  <a:moveTo>
                    <a:pt x="443" y="135"/>
                  </a:moveTo>
                  <a:cubicBezTo>
                    <a:pt x="455" y="150"/>
                    <a:pt x="463" y="167"/>
                    <a:pt x="471" y="185"/>
                  </a:cubicBezTo>
                  <a:cubicBezTo>
                    <a:pt x="464" y="189"/>
                    <a:pt x="457" y="192"/>
                    <a:pt x="449" y="196"/>
                  </a:cubicBezTo>
                  <a:cubicBezTo>
                    <a:pt x="441" y="161"/>
                    <a:pt x="427" y="127"/>
                    <a:pt x="401" y="102"/>
                  </a:cubicBezTo>
                  <a:cubicBezTo>
                    <a:pt x="402" y="102"/>
                    <a:pt x="404" y="102"/>
                    <a:pt x="405" y="102"/>
                  </a:cubicBezTo>
                  <a:cubicBezTo>
                    <a:pt x="418" y="112"/>
                    <a:pt x="432" y="122"/>
                    <a:pt x="443" y="135"/>
                  </a:cubicBezTo>
                  <a:close/>
                  <a:moveTo>
                    <a:pt x="413" y="102"/>
                  </a:moveTo>
                  <a:cubicBezTo>
                    <a:pt x="414" y="102"/>
                    <a:pt x="415" y="102"/>
                    <a:pt x="416" y="102"/>
                  </a:cubicBezTo>
                  <a:cubicBezTo>
                    <a:pt x="432" y="108"/>
                    <a:pt x="447" y="116"/>
                    <a:pt x="461" y="127"/>
                  </a:cubicBezTo>
                  <a:cubicBezTo>
                    <a:pt x="476" y="138"/>
                    <a:pt x="485" y="153"/>
                    <a:pt x="497" y="167"/>
                  </a:cubicBezTo>
                  <a:cubicBezTo>
                    <a:pt x="490" y="173"/>
                    <a:pt x="483" y="178"/>
                    <a:pt x="475" y="183"/>
                  </a:cubicBezTo>
                  <a:cubicBezTo>
                    <a:pt x="468" y="151"/>
                    <a:pt x="443" y="117"/>
                    <a:pt x="413" y="102"/>
                  </a:cubicBezTo>
                  <a:close/>
                  <a:moveTo>
                    <a:pt x="446" y="197"/>
                  </a:moveTo>
                  <a:cubicBezTo>
                    <a:pt x="439" y="200"/>
                    <a:pt x="433" y="202"/>
                    <a:pt x="426" y="204"/>
                  </a:cubicBezTo>
                  <a:cubicBezTo>
                    <a:pt x="425" y="204"/>
                    <a:pt x="425" y="205"/>
                    <a:pt x="424" y="205"/>
                  </a:cubicBezTo>
                  <a:cubicBezTo>
                    <a:pt x="405" y="174"/>
                    <a:pt x="399" y="142"/>
                    <a:pt x="400" y="106"/>
                  </a:cubicBezTo>
                  <a:cubicBezTo>
                    <a:pt x="420" y="134"/>
                    <a:pt x="437" y="164"/>
                    <a:pt x="446" y="197"/>
                  </a:cubicBezTo>
                  <a:close/>
                  <a:moveTo>
                    <a:pt x="384" y="149"/>
                  </a:moveTo>
                  <a:cubicBezTo>
                    <a:pt x="384" y="171"/>
                    <a:pt x="388" y="191"/>
                    <a:pt x="396" y="211"/>
                  </a:cubicBezTo>
                  <a:cubicBezTo>
                    <a:pt x="388" y="213"/>
                    <a:pt x="381" y="214"/>
                    <a:pt x="374" y="214"/>
                  </a:cubicBezTo>
                  <a:cubicBezTo>
                    <a:pt x="372" y="194"/>
                    <a:pt x="368" y="177"/>
                    <a:pt x="372" y="157"/>
                  </a:cubicBezTo>
                  <a:cubicBezTo>
                    <a:pt x="374" y="141"/>
                    <a:pt x="379" y="119"/>
                    <a:pt x="392" y="107"/>
                  </a:cubicBezTo>
                  <a:cubicBezTo>
                    <a:pt x="385" y="119"/>
                    <a:pt x="384" y="135"/>
                    <a:pt x="384" y="149"/>
                  </a:cubicBezTo>
                  <a:close/>
                  <a:moveTo>
                    <a:pt x="367" y="147"/>
                  </a:moveTo>
                  <a:cubicBezTo>
                    <a:pt x="363" y="167"/>
                    <a:pt x="359" y="197"/>
                    <a:pt x="371" y="215"/>
                  </a:cubicBezTo>
                  <a:cubicBezTo>
                    <a:pt x="362" y="216"/>
                    <a:pt x="353" y="216"/>
                    <a:pt x="344" y="217"/>
                  </a:cubicBezTo>
                  <a:cubicBezTo>
                    <a:pt x="340" y="196"/>
                    <a:pt x="340" y="176"/>
                    <a:pt x="348" y="156"/>
                  </a:cubicBezTo>
                  <a:cubicBezTo>
                    <a:pt x="355" y="137"/>
                    <a:pt x="371" y="110"/>
                    <a:pt x="391" y="103"/>
                  </a:cubicBezTo>
                  <a:cubicBezTo>
                    <a:pt x="391" y="103"/>
                    <a:pt x="391" y="103"/>
                    <a:pt x="391" y="103"/>
                  </a:cubicBezTo>
                  <a:cubicBezTo>
                    <a:pt x="377" y="111"/>
                    <a:pt x="371" y="132"/>
                    <a:pt x="367" y="147"/>
                  </a:cubicBezTo>
                  <a:close/>
                  <a:moveTo>
                    <a:pt x="514" y="149"/>
                  </a:moveTo>
                  <a:cubicBezTo>
                    <a:pt x="510" y="155"/>
                    <a:pt x="505" y="160"/>
                    <a:pt x="500" y="164"/>
                  </a:cubicBezTo>
                  <a:cubicBezTo>
                    <a:pt x="489" y="135"/>
                    <a:pt x="457" y="112"/>
                    <a:pt x="427" y="101"/>
                  </a:cubicBezTo>
                  <a:cubicBezTo>
                    <a:pt x="430" y="101"/>
                    <a:pt x="433" y="101"/>
                    <a:pt x="436" y="101"/>
                  </a:cubicBezTo>
                  <a:cubicBezTo>
                    <a:pt x="452" y="103"/>
                    <a:pt x="468" y="107"/>
                    <a:pt x="482" y="116"/>
                  </a:cubicBezTo>
                  <a:cubicBezTo>
                    <a:pt x="496" y="124"/>
                    <a:pt x="507" y="136"/>
                    <a:pt x="514" y="149"/>
                  </a:cubicBezTo>
                  <a:cubicBezTo>
                    <a:pt x="514" y="149"/>
                    <a:pt x="514" y="149"/>
                    <a:pt x="514" y="149"/>
                  </a:cubicBezTo>
                  <a:close/>
                  <a:moveTo>
                    <a:pt x="418" y="94"/>
                  </a:moveTo>
                  <a:cubicBezTo>
                    <a:pt x="412" y="94"/>
                    <a:pt x="406" y="94"/>
                    <a:pt x="400" y="95"/>
                  </a:cubicBezTo>
                  <a:cubicBezTo>
                    <a:pt x="400" y="95"/>
                    <a:pt x="400" y="95"/>
                    <a:pt x="400" y="95"/>
                  </a:cubicBezTo>
                  <a:cubicBezTo>
                    <a:pt x="400" y="95"/>
                    <a:pt x="399" y="95"/>
                    <a:pt x="399" y="95"/>
                  </a:cubicBezTo>
                  <a:cubicBezTo>
                    <a:pt x="353" y="95"/>
                    <a:pt x="307" y="95"/>
                    <a:pt x="261" y="95"/>
                  </a:cubicBezTo>
                  <a:cubicBezTo>
                    <a:pt x="237" y="95"/>
                    <a:pt x="213" y="95"/>
                    <a:pt x="189" y="95"/>
                  </a:cubicBezTo>
                  <a:cubicBezTo>
                    <a:pt x="170" y="95"/>
                    <a:pt x="151" y="94"/>
                    <a:pt x="132" y="96"/>
                  </a:cubicBezTo>
                  <a:cubicBezTo>
                    <a:pt x="137" y="92"/>
                    <a:pt x="140" y="86"/>
                    <a:pt x="139" y="78"/>
                  </a:cubicBezTo>
                  <a:cubicBezTo>
                    <a:pt x="139" y="73"/>
                    <a:pt x="135" y="67"/>
                    <a:pt x="130" y="64"/>
                  </a:cubicBezTo>
                  <a:cubicBezTo>
                    <a:pt x="152" y="63"/>
                    <a:pt x="174" y="61"/>
                    <a:pt x="197" y="61"/>
                  </a:cubicBezTo>
                  <a:cubicBezTo>
                    <a:pt x="219" y="61"/>
                    <a:pt x="241" y="61"/>
                    <a:pt x="263" y="61"/>
                  </a:cubicBezTo>
                  <a:cubicBezTo>
                    <a:pt x="310" y="60"/>
                    <a:pt x="356" y="60"/>
                    <a:pt x="403" y="59"/>
                  </a:cubicBezTo>
                  <a:cubicBezTo>
                    <a:pt x="496" y="59"/>
                    <a:pt x="590" y="62"/>
                    <a:pt x="683" y="57"/>
                  </a:cubicBezTo>
                  <a:cubicBezTo>
                    <a:pt x="684" y="57"/>
                    <a:pt x="684" y="57"/>
                    <a:pt x="685" y="56"/>
                  </a:cubicBezTo>
                  <a:cubicBezTo>
                    <a:pt x="685" y="63"/>
                    <a:pt x="684" y="70"/>
                    <a:pt x="684" y="77"/>
                  </a:cubicBezTo>
                  <a:cubicBezTo>
                    <a:pt x="684" y="81"/>
                    <a:pt x="683" y="86"/>
                    <a:pt x="682" y="91"/>
                  </a:cubicBezTo>
                  <a:cubicBezTo>
                    <a:pt x="682" y="91"/>
                    <a:pt x="681" y="91"/>
                    <a:pt x="681" y="91"/>
                  </a:cubicBezTo>
                  <a:cubicBezTo>
                    <a:pt x="593" y="91"/>
                    <a:pt x="506" y="93"/>
                    <a:pt x="418" y="94"/>
                  </a:cubicBezTo>
                  <a:close/>
                  <a:moveTo>
                    <a:pt x="119" y="130"/>
                  </a:moveTo>
                  <a:cubicBezTo>
                    <a:pt x="119" y="131"/>
                    <a:pt x="119" y="131"/>
                    <a:pt x="119" y="131"/>
                  </a:cubicBezTo>
                  <a:cubicBezTo>
                    <a:pt x="103" y="123"/>
                    <a:pt x="87" y="117"/>
                    <a:pt x="71" y="110"/>
                  </a:cubicBezTo>
                  <a:cubicBezTo>
                    <a:pt x="61" y="105"/>
                    <a:pt x="52" y="101"/>
                    <a:pt x="43" y="96"/>
                  </a:cubicBezTo>
                  <a:cubicBezTo>
                    <a:pt x="40" y="95"/>
                    <a:pt x="36" y="93"/>
                    <a:pt x="31" y="92"/>
                  </a:cubicBezTo>
                  <a:cubicBezTo>
                    <a:pt x="36" y="87"/>
                    <a:pt x="41" y="83"/>
                    <a:pt x="42" y="76"/>
                  </a:cubicBezTo>
                  <a:cubicBezTo>
                    <a:pt x="43" y="71"/>
                    <a:pt x="41" y="65"/>
                    <a:pt x="37" y="62"/>
                  </a:cubicBezTo>
                  <a:cubicBezTo>
                    <a:pt x="37" y="62"/>
                    <a:pt x="37" y="62"/>
                    <a:pt x="36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6" y="58"/>
                    <a:pt x="55" y="55"/>
                    <a:pt x="64" y="52"/>
                  </a:cubicBezTo>
                  <a:cubicBezTo>
                    <a:pt x="83" y="46"/>
                    <a:pt x="102" y="39"/>
                    <a:pt x="121" y="33"/>
                  </a:cubicBezTo>
                  <a:cubicBezTo>
                    <a:pt x="122" y="34"/>
                    <a:pt x="122" y="34"/>
                    <a:pt x="123" y="34"/>
                  </a:cubicBezTo>
                  <a:cubicBezTo>
                    <a:pt x="132" y="35"/>
                    <a:pt x="126" y="62"/>
                    <a:pt x="118" y="60"/>
                  </a:cubicBezTo>
                  <a:cubicBezTo>
                    <a:pt x="117" y="59"/>
                    <a:pt x="115" y="61"/>
                    <a:pt x="115" y="62"/>
                  </a:cubicBezTo>
                  <a:cubicBezTo>
                    <a:pt x="115" y="63"/>
                    <a:pt x="115" y="65"/>
                    <a:pt x="116" y="66"/>
                  </a:cubicBezTo>
                  <a:cubicBezTo>
                    <a:pt x="122" y="68"/>
                    <a:pt x="129" y="69"/>
                    <a:pt x="132" y="77"/>
                  </a:cubicBezTo>
                  <a:cubicBezTo>
                    <a:pt x="134" y="85"/>
                    <a:pt x="129" y="93"/>
                    <a:pt x="121" y="96"/>
                  </a:cubicBezTo>
                  <a:cubicBezTo>
                    <a:pt x="120" y="96"/>
                    <a:pt x="119" y="96"/>
                    <a:pt x="118" y="97"/>
                  </a:cubicBezTo>
                  <a:cubicBezTo>
                    <a:pt x="116" y="98"/>
                    <a:pt x="116" y="101"/>
                    <a:pt x="118" y="101"/>
                  </a:cubicBezTo>
                  <a:cubicBezTo>
                    <a:pt x="124" y="104"/>
                    <a:pt x="127" y="109"/>
                    <a:pt x="127" y="115"/>
                  </a:cubicBezTo>
                  <a:cubicBezTo>
                    <a:pt x="127" y="121"/>
                    <a:pt x="125" y="128"/>
                    <a:pt x="119" y="130"/>
                  </a:cubicBezTo>
                  <a:close/>
                  <a:moveTo>
                    <a:pt x="224" y="137"/>
                  </a:moveTo>
                  <a:cubicBezTo>
                    <a:pt x="223" y="137"/>
                    <a:pt x="223" y="137"/>
                    <a:pt x="223" y="136"/>
                  </a:cubicBezTo>
                  <a:cubicBezTo>
                    <a:pt x="225" y="127"/>
                    <a:pt x="240" y="126"/>
                    <a:pt x="240" y="137"/>
                  </a:cubicBezTo>
                  <a:cubicBezTo>
                    <a:pt x="240" y="141"/>
                    <a:pt x="237" y="145"/>
                    <a:pt x="233" y="145"/>
                  </a:cubicBezTo>
                  <a:cubicBezTo>
                    <a:pt x="228" y="144"/>
                    <a:pt x="226" y="141"/>
                    <a:pt x="224" y="137"/>
                  </a:cubicBezTo>
                  <a:close/>
                  <a:moveTo>
                    <a:pt x="299" y="288"/>
                  </a:moveTo>
                  <a:cubicBezTo>
                    <a:pt x="299" y="288"/>
                    <a:pt x="299" y="288"/>
                    <a:pt x="299" y="288"/>
                  </a:cubicBezTo>
                  <a:cubicBezTo>
                    <a:pt x="290" y="281"/>
                    <a:pt x="282" y="273"/>
                    <a:pt x="275" y="264"/>
                  </a:cubicBezTo>
                  <a:cubicBezTo>
                    <a:pt x="248" y="232"/>
                    <a:pt x="236" y="193"/>
                    <a:pt x="233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42" y="151"/>
                    <a:pt x="247" y="144"/>
                    <a:pt x="247" y="136"/>
                  </a:cubicBezTo>
                  <a:cubicBezTo>
                    <a:pt x="247" y="129"/>
                    <a:pt x="241" y="122"/>
                    <a:pt x="233" y="122"/>
                  </a:cubicBezTo>
                  <a:cubicBezTo>
                    <a:pt x="226" y="122"/>
                    <a:pt x="221" y="127"/>
                    <a:pt x="219" y="133"/>
                  </a:cubicBezTo>
                  <a:cubicBezTo>
                    <a:pt x="219" y="132"/>
                    <a:pt x="218" y="132"/>
                    <a:pt x="218" y="132"/>
                  </a:cubicBezTo>
                  <a:cubicBezTo>
                    <a:pt x="202" y="132"/>
                    <a:pt x="186" y="133"/>
                    <a:pt x="169" y="132"/>
                  </a:cubicBezTo>
                  <a:cubicBezTo>
                    <a:pt x="155" y="131"/>
                    <a:pt x="140" y="130"/>
                    <a:pt x="126" y="131"/>
                  </a:cubicBezTo>
                  <a:cubicBezTo>
                    <a:pt x="134" y="124"/>
                    <a:pt x="134" y="109"/>
                    <a:pt x="129" y="101"/>
                  </a:cubicBezTo>
                  <a:cubicBezTo>
                    <a:pt x="149" y="104"/>
                    <a:pt x="169" y="103"/>
                    <a:pt x="189" y="103"/>
                  </a:cubicBezTo>
                  <a:cubicBezTo>
                    <a:pt x="212" y="103"/>
                    <a:pt x="235" y="103"/>
                    <a:pt x="258" y="102"/>
                  </a:cubicBezTo>
                  <a:cubicBezTo>
                    <a:pt x="292" y="102"/>
                    <a:pt x="326" y="102"/>
                    <a:pt x="361" y="102"/>
                  </a:cubicBezTo>
                  <a:cubicBezTo>
                    <a:pt x="348" y="108"/>
                    <a:pt x="338" y="118"/>
                    <a:pt x="330" y="130"/>
                  </a:cubicBezTo>
                  <a:cubicBezTo>
                    <a:pt x="329" y="129"/>
                    <a:pt x="329" y="129"/>
                    <a:pt x="328" y="129"/>
                  </a:cubicBezTo>
                  <a:cubicBezTo>
                    <a:pt x="302" y="129"/>
                    <a:pt x="275" y="128"/>
                    <a:pt x="248" y="128"/>
                  </a:cubicBezTo>
                  <a:cubicBezTo>
                    <a:pt x="245" y="128"/>
                    <a:pt x="245" y="132"/>
                    <a:pt x="248" y="133"/>
                  </a:cubicBezTo>
                  <a:cubicBezTo>
                    <a:pt x="274" y="136"/>
                    <a:pt x="302" y="135"/>
                    <a:pt x="328" y="133"/>
                  </a:cubicBezTo>
                  <a:cubicBezTo>
                    <a:pt x="326" y="135"/>
                    <a:pt x="324" y="138"/>
                    <a:pt x="323" y="142"/>
                  </a:cubicBezTo>
                  <a:cubicBezTo>
                    <a:pt x="298" y="184"/>
                    <a:pt x="297" y="240"/>
                    <a:pt x="299" y="288"/>
                  </a:cubicBezTo>
                  <a:close/>
                  <a:moveTo>
                    <a:pt x="304" y="288"/>
                  </a:moveTo>
                  <a:cubicBezTo>
                    <a:pt x="304" y="274"/>
                    <a:pt x="303" y="260"/>
                    <a:pt x="304" y="246"/>
                  </a:cubicBezTo>
                  <a:cubicBezTo>
                    <a:pt x="306" y="251"/>
                    <a:pt x="311" y="253"/>
                    <a:pt x="316" y="253"/>
                  </a:cubicBezTo>
                  <a:cubicBezTo>
                    <a:pt x="314" y="268"/>
                    <a:pt x="315" y="285"/>
                    <a:pt x="317" y="301"/>
                  </a:cubicBezTo>
                  <a:cubicBezTo>
                    <a:pt x="313" y="298"/>
                    <a:pt x="309" y="295"/>
                    <a:pt x="305" y="292"/>
                  </a:cubicBezTo>
                  <a:cubicBezTo>
                    <a:pt x="304" y="291"/>
                    <a:pt x="304" y="289"/>
                    <a:pt x="304" y="288"/>
                  </a:cubicBezTo>
                  <a:close/>
                  <a:moveTo>
                    <a:pt x="305" y="299"/>
                  </a:moveTo>
                  <a:cubicBezTo>
                    <a:pt x="309" y="302"/>
                    <a:pt x="314" y="305"/>
                    <a:pt x="319" y="308"/>
                  </a:cubicBezTo>
                  <a:cubicBezTo>
                    <a:pt x="320" y="315"/>
                    <a:pt x="321" y="321"/>
                    <a:pt x="322" y="327"/>
                  </a:cubicBezTo>
                  <a:cubicBezTo>
                    <a:pt x="328" y="356"/>
                    <a:pt x="337" y="386"/>
                    <a:pt x="352" y="411"/>
                  </a:cubicBezTo>
                  <a:cubicBezTo>
                    <a:pt x="353" y="412"/>
                    <a:pt x="354" y="412"/>
                    <a:pt x="354" y="412"/>
                  </a:cubicBezTo>
                  <a:cubicBezTo>
                    <a:pt x="353" y="416"/>
                    <a:pt x="351" y="420"/>
                    <a:pt x="349" y="424"/>
                  </a:cubicBezTo>
                  <a:cubicBezTo>
                    <a:pt x="347" y="428"/>
                    <a:pt x="345" y="432"/>
                    <a:pt x="343" y="436"/>
                  </a:cubicBezTo>
                  <a:cubicBezTo>
                    <a:pt x="316" y="395"/>
                    <a:pt x="308" y="347"/>
                    <a:pt x="305" y="299"/>
                  </a:cubicBezTo>
                  <a:close/>
                  <a:moveTo>
                    <a:pt x="543" y="544"/>
                  </a:moveTo>
                  <a:cubicBezTo>
                    <a:pt x="532" y="568"/>
                    <a:pt x="502" y="572"/>
                    <a:pt x="479" y="574"/>
                  </a:cubicBezTo>
                  <a:cubicBezTo>
                    <a:pt x="457" y="576"/>
                    <a:pt x="436" y="577"/>
                    <a:pt x="415" y="575"/>
                  </a:cubicBezTo>
                  <a:cubicBezTo>
                    <a:pt x="393" y="573"/>
                    <a:pt x="372" y="568"/>
                    <a:pt x="351" y="562"/>
                  </a:cubicBezTo>
                  <a:cubicBezTo>
                    <a:pt x="340" y="558"/>
                    <a:pt x="329" y="554"/>
                    <a:pt x="318" y="549"/>
                  </a:cubicBezTo>
                  <a:cubicBezTo>
                    <a:pt x="314" y="548"/>
                    <a:pt x="290" y="539"/>
                    <a:pt x="291" y="534"/>
                  </a:cubicBezTo>
                  <a:cubicBezTo>
                    <a:pt x="291" y="533"/>
                    <a:pt x="290" y="533"/>
                    <a:pt x="290" y="532"/>
                  </a:cubicBezTo>
                  <a:cubicBezTo>
                    <a:pt x="320" y="503"/>
                    <a:pt x="342" y="461"/>
                    <a:pt x="359" y="424"/>
                  </a:cubicBezTo>
                  <a:cubicBezTo>
                    <a:pt x="376" y="387"/>
                    <a:pt x="393" y="345"/>
                    <a:pt x="396" y="304"/>
                  </a:cubicBezTo>
                  <a:cubicBezTo>
                    <a:pt x="416" y="307"/>
                    <a:pt x="437" y="305"/>
                    <a:pt x="456" y="299"/>
                  </a:cubicBezTo>
                  <a:cubicBezTo>
                    <a:pt x="451" y="347"/>
                    <a:pt x="461" y="398"/>
                    <a:pt x="476" y="443"/>
                  </a:cubicBezTo>
                  <a:cubicBezTo>
                    <a:pt x="489" y="480"/>
                    <a:pt x="507" y="524"/>
                    <a:pt x="543" y="544"/>
                  </a:cubicBezTo>
                  <a:close/>
                  <a:moveTo>
                    <a:pt x="551" y="289"/>
                  </a:moveTo>
                  <a:cubicBezTo>
                    <a:pt x="546" y="345"/>
                    <a:pt x="526" y="402"/>
                    <a:pt x="485" y="442"/>
                  </a:cubicBezTo>
                  <a:cubicBezTo>
                    <a:pt x="484" y="439"/>
                    <a:pt x="483" y="435"/>
                    <a:pt x="482" y="432"/>
                  </a:cubicBezTo>
                  <a:cubicBezTo>
                    <a:pt x="482" y="432"/>
                    <a:pt x="483" y="432"/>
                    <a:pt x="483" y="432"/>
                  </a:cubicBezTo>
                  <a:cubicBezTo>
                    <a:pt x="524" y="398"/>
                    <a:pt x="533" y="345"/>
                    <a:pt x="534" y="294"/>
                  </a:cubicBezTo>
                  <a:cubicBezTo>
                    <a:pt x="540" y="289"/>
                    <a:pt x="546" y="284"/>
                    <a:pt x="552" y="279"/>
                  </a:cubicBezTo>
                  <a:cubicBezTo>
                    <a:pt x="552" y="282"/>
                    <a:pt x="551" y="285"/>
                    <a:pt x="551" y="289"/>
                  </a:cubicBezTo>
                  <a:close/>
                  <a:moveTo>
                    <a:pt x="534" y="284"/>
                  </a:moveTo>
                  <a:cubicBezTo>
                    <a:pt x="535" y="271"/>
                    <a:pt x="534" y="258"/>
                    <a:pt x="534" y="246"/>
                  </a:cubicBezTo>
                  <a:cubicBezTo>
                    <a:pt x="534" y="245"/>
                    <a:pt x="534" y="245"/>
                    <a:pt x="534" y="244"/>
                  </a:cubicBezTo>
                  <a:cubicBezTo>
                    <a:pt x="534" y="244"/>
                    <a:pt x="535" y="244"/>
                    <a:pt x="535" y="244"/>
                  </a:cubicBezTo>
                  <a:cubicBezTo>
                    <a:pt x="543" y="237"/>
                    <a:pt x="541" y="223"/>
                    <a:pt x="531" y="220"/>
                  </a:cubicBezTo>
                  <a:cubicBezTo>
                    <a:pt x="534" y="205"/>
                    <a:pt x="535" y="189"/>
                    <a:pt x="532" y="174"/>
                  </a:cubicBezTo>
                  <a:cubicBezTo>
                    <a:pt x="546" y="203"/>
                    <a:pt x="552" y="235"/>
                    <a:pt x="552" y="268"/>
                  </a:cubicBezTo>
                  <a:cubicBezTo>
                    <a:pt x="547" y="274"/>
                    <a:pt x="541" y="279"/>
                    <a:pt x="534" y="284"/>
                  </a:cubicBezTo>
                  <a:close/>
                  <a:moveTo>
                    <a:pt x="600" y="143"/>
                  </a:moveTo>
                  <a:cubicBezTo>
                    <a:pt x="593" y="182"/>
                    <a:pt x="588" y="219"/>
                    <a:pt x="566" y="252"/>
                  </a:cubicBezTo>
                  <a:cubicBezTo>
                    <a:pt x="563" y="256"/>
                    <a:pt x="561" y="259"/>
                    <a:pt x="558" y="262"/>
                  </a:cubicBezTo>
                  <a:cubicBezTo>
                    <a:pt x="558" y="219"/>
                    <a:pt x="549" y="173"/>
                    <a:pt x="520" y="142"/>
                  </a:cubicBezTo>
                  <a:cubicBezTo>
                    <a:pt x="517" y="139"/>
                    <a:pt x="515" y="135"/>
                    <a:pt x="512" y="132"/>
                  </a:cubicBezTo>
                  <a:cubicBezTo>
                    <a:pt x="512" y="132"/>
                    <a:pt x="583" y="131"/>
                    <a:pt x="591" y="131"/>
                  </a:cubicBezTo>
                  <a:cubicBezTo>
                    <a:pt x="591" y="136"/>
                    <a:pt x="594" y="140"/>
                    <a:pt x="600" y="140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0" y="141"/>
                    <a:pt x="600" y="141"/>
                    <a:pt x="601" y="141"/>
                  </a:cubicBezTo>
                  <a:cubicBezTo>
                    <a:pt x="601" y="141"/>
                    <a:pt x="601" y="141"/>
                    <a:pt x="602" y="142"/>
                  </a:cubicBezTo>
                  <a:cubicBezTo>
                    <a:pt x="601" y="142"/>
                    <a:pt x="600" y="142"/>
                    <a:pt x="600" y="143"/>
                  </a:cubicBezTo>
                  <a:close/>
                  <a:moveTo>
                    <a:pt x="603" y="138"/>
                  </a:moveTo>
                  <a:cubicBezTo>
                    <a:pt x="603" y="137"/>
                    <a:pt x="602" y="135"/>
                    <a:pt x="601" y="135"/>
                  </a:cubicBezTo>
                  <a:cubicBezTo>
                    <a:pt x="589" y="130"/>
                    <a:pt x="602" y="112"/>
                    <a:pt x="612" y="119"/>
                  </a:cubicBezTo>
                  <a:cubicBezTo>
                    <a:pt x="623" y="126"/>
                    <a:pt x="614" y="140"/>
                    <a:pt x="603" y="138"/>
                  </a:cubicBezTo>
                  <a:close/>
                  <a:moveTo>
                    <a:pt x="623" y="124"/>
                  </a:moveTo>
                  <a:cubicBezTo>
                    <a:pt x="621" y="119"/>
                    <a:pt x="618" y="115"/>
                    <a:pt x="614" y="113"/>
                  </a:cubicBezTo>
                  <a:cubicBezTo>
                    <a:pt x="605" y="109"/>
                    <a:pt x="595" y="114"/>
                    <a:pt x="591" y="122"/>
                  </a:cubicBezTo>
                  <a:cubicBezTo>
                    <a:pt x="591" y="124"/>
                    <a:pt x="591" y="125"/>
                    <a:pt x="590" y="126"/>
                  </a:cubicBezTo>
                  <a:cubicBezTo>
                    <a:pt x="580" y="126"/>
                    <a:pt x="519" y="125"/>
                    <a:pt x="511" y="130"/>
                  </a:cubicBezTo>
                  <a:cubicBezTo>
                    <a:pt x="498" y="116"/>
                    <a:pt x="482" y="107"/>
                    <a:pt x="464" y="101"/>
                  </a:cubicBezTo>
                  <a:cubicBezTo>
                    <a:pt x="536" y="101"/>
                    <a:pt x="608" y="100"/>
                    <a:pt x="681" y="98"/>
                  </a:cubicBezTo>
                  <a:cubicBezTo>
                    <a:pt x="681" y="98"/>
                    <a:pt x="681" y="98"/>
                    <a:pt x="681" y="98"/>
                  </a:cubicBezTo>
                  <a:cubicBezTo>
                    <a:pt x="679" y="107"/>
                    <a:pt x="678" y="115"/>
                    <a:pt x="678" y="124"/>
                  </a:cubicBezTo>
                  <a:cubicBezTo>
                    <a:pt x="661" y="121"/>
                    <a:pt x="641" y="123"/>
                    <a:pt x="623" y="124"/>
                  </a:cubicBezTo>
                  <a:close/>
                  <a:moveTo>
                    <a:pt x="679" y="128"/>
                  </a:moveTo>
                  <a:cubicBezTo>
                    <a:pt x="679" y="128"/>
                    <a:pt x="679" y="128"/>
                    <a:pt x="679" y="128"/>
                  </a:cubicBezTo>
                  <a:cubicBezTo>
                    <a:pt x="681" y="128"/>
                    <a:pt x="681" y="126"/>
                    <a:pt x="680" y="125"/>
                  </a:cubicBezTo>
                  <a:cubicBezTo>
                    <a:pt x="680" y="125"/>
                    <a:pt x="680" y="125"/>
                    <a:pt x="680" y="125"/>
                  </a:cubicBezTo>
                  <a:cubicBezTo>
                    <a:pt x="690" y="112"/>
                    <a:pt x="688" y="89"/>
                    <a:pt x="689" y="74"/>
                  </a:cubicBezTo>
                  <a:cubicBezTo>
                    <a:pt x="690" y="56"/>
                    <a:pt x="690" y="39"/>
                    <a:pt x="683" y="22"/>
                  </a:cubicBezTo>
                  <a:cubicBezTo>
                    <a:pt x="683" y="21"/>
                    <a:pt x="682" y="20"/>
                    <a:pt x="682" y="20"/>
                  </a:cubicBezTo>
                  <a:cubicBezTo>
                    <a:pt x="681" y="19"/>
                    <a:pt x="681" y="19"/>
                    <a:pt x="680" y="19"/>
                  </a:cubicBezTo>
                  <a:cubicBezTo>
                    <a:pt x="675" y="19"/>
                    <a:pt x="671" y="18"/>
                    <a:pt x="667" y="18"/>
                  </a:cubicBezTo>
                  <a:cubicBezTo>
                    <a:pt x="678" y="3"/>
                    <a:pt x="701" y="15"/>
                    <a:pt x="704" y="29"/>
                  </a:cubicBezTo>
                  <a:cubicBezTo>
                    <a:pt x="708" y="42"/>
                    <a:pt x="707" y="55"/>
                    <a:pt x="708" y="68"/>
                  </a:cubicBezTo>
                  <a:cubicBezTo>
                    <a:pt x="708" y="78"/>
                    <a:pt x="708" y="89"/>
                    <a:pt x="708" y="100"/>
                  </a:cubicBezTo>
                  <a:cubicBezTo>
                    <a:pt x="707" y="105"/>
                    <a:pt x="708" y="115"/>
                    <a:pt x="706" y="119"/>
                  </a:cubicBezTo>
                  <a:cubicBezTo>
                    <a:pt x="700" y="131"/>
                    <a:pt x="689" y="135"/>
                    <a:pt x="679" y="128"/>
                  </a:cubicBezTo>
                  <a:close/>
                  <a:moveTo>
                    <a:pt x="707" y="131"/>
                  </a:moveTo>
                  <a:cubicBezTo>
                    <a:pt x="712" y="124"/>
                    <a:pt x="713" y="115"/>
                    <a:pt x="713" y="106"/>
                  </a:cubicBezTo>
                  <a:cubicBezTo>
                    <a:pt x="714" y="91"/>
                    <a:pt x="714" y="76"/>
                    <a:pt x="713" y="61"/>
                  </a:cubicBezTo>
                  <a:cubicBezTo>
                    <a:pt x="713" y="46"/>
                    <a:pt x="715" y="26"/>
                    <a:pt x="704" y="14"/>
                  </a:cubicBezTo>
                  <a:cubicBezTo>
                    <a:pt x="733" y="0"/>
                    <a:pt x="732" y="61"/>
                    <a:pt x="733" y="77"/>
                  </a:cubicBezTo>
                  <a:cubicBezTo>
                    <a:pt x="733" y="95"/>
                    <a:pt x="736" y="139"/>
                    <a:pt x="707" y="131"/>
                  </a:cubicBezTo>
                  <a:close/>
                  <a:moveTo>
                    <a:pt x="811" y="117"/>
                  </a:moveTo>
                  <a:cubicBezTo>
                    <a:pt x="811" y="117"/>
                    <a:pt x="811" y="118"/>
                    <a:pt x="811" y="118"/>
                  </a:cubicBezTo>
                  <a:cubicBezTo>
                    <a:pt x="787" y="119"/>
                    <a:pt x="759" y="119"/>
                    <a:pt x="736" y="125"/>
                  </a:cubicBezTo>
                  <a:cubicBezTo>
                    <a:pt x="743" y="110"/>
                    <a:pt x="740" y="85"/>
                    <a:pt x="739" y="71"/>
                  </a:cubicBezTo>
                  <a:cubicBezTo>
                    <a:pt x="739" y="57"/>
                    <a:pt x="740" y="36"/>
                    <a:pt x="734" y="21"/>
                  </a:cubicBezTo>
                  <a:cubicBezTo>
                    <a:pt x="757" y="23"/>
                    <a:pt x="780" y="23"/>
                    <a:pt x="803" y="21"/>
                  </a:cubicBezTo>
                  <a:cubicBezTo>
                    <a:pt x="804" y="20"/>
                    <a:pt x="805" y="20"/>
                    <a:pt x="805" y="20"/>
                  </a:cubicBezTo>
                  <a:cubicBezTo>
                    <a:pt x="813" y="35"/>
                    <a:pt x="818" y="50"/>
                    <a:pt x="819" y="68"/>
                  </a:cubicBezTo>
                  <a:cubicBezTo>
                    <a:pt x="820" y="83"/>
                    <a:pt x="823" y="105"/>
                    <a:pt x="811" y="11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099175" y="2217420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6099175" y="1818640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57A8CD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99175" y="4541520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099175" y="4142740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57A8CD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210935" y="3709035"/>
            <a:ext cx="39973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86" name="椭圆 31"/>
          <p:cNvSpPr/>
          <p:nvPr/>
        </p:nvSpPr>
        <p:spPr>
          <a:xfrm>
            <a:off x="2095500" y="1994535"/>
            <a:ext cx="1525905" cy="149288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31"/>
          <p:cNvSpPr/>
          <p:nvPr/>
        </p:nvSpPr>
        <p:spPr>
          <a:xfrm>
            <a:off x="5332730" y="1994535"/>
            <a:ext cx="1525905" cy="149288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1"/>
          <p:cNvSpPr/>
          <p:nvPr/>
        </p:nvSpPr>
        <p:spPr>
          <a:xfrm>
            <a:off x="8569960" y="1994535"/>
            <a:ext cx="1525905" cy="149288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6" name="组合 1286"/>
          <p:cNvGrpSpPr/>
          <p:nvPr/>
        </p:nvGrpSpPr>
        <p:grpSpPr>
          <a:xfrm>
            <a:off x="2418080" y="2244725"/>
            <a:ext cx="756285" cy="1007110"/>
            <a:chOff x="3213101" y="3067051"/>
            <a:chExt cx="541337" cy="7207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07" name="Freeform 873"/>
            <p:cNvSpPr/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874"/>
            <p:cNvSpPr/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875"/>
            <p:cNvSpPr/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876"/>
            <p:cNvSpPr/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877"/>
            <p:cNvSpPr/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878"/>
            <p:cNvSpPr/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879"/>
            <p:cNvSpPr/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880"/>
            <p:cNvSpPr/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881"/>
            <p:cNvSpPr/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882"/>
            <p:cNvSpPr/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883"/>
            <p:cNvSpPr/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884"/>
            <p:cNvSpPr/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885"/>
            <p:cNvSpPr/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886"/>
            <p:cNvSpPr/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887"/>
            <p:cNvSpPr/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888"/>
            <p:cNvSpPr/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889"/>
            <p:cNvSpPr/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890"/>
            <p:cNvSpPr/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891"/>
            <p:cNvSpPr/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892"/>
            <p:cNvSpPr/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893"/>
            <p:cNvSpPr/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894"/>
            <p:cNvSpPr/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895"/>
            <p:cNvSpPr/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896"/>
            <p:cNvSpPr/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897"/>
            <p:cNvSpPr/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898"/>
            <p:cNvSpPr/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899"/>
            <p:cNvSpPr/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900"/>
            <p:cNvSpPr/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901"/>
            <p:cNvSpPr/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902"/>
            <p:cNvSpPr/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903"/>
            <p:cNvSpPr/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904"/>
            <p:cNvSpPr/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905"/>
            <p:cNvSpPr/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906"/>
            <p:cNvSpPr/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907"/>
            <p:cNvSpPr/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908"/>
            <p:cNvSpPr/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909"/>
            <p:cNvSpPr/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910"/>
            <p:cNvSpPr/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911"/>
            <p:cNvSpPr/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912"/>
            <p:cNvSpPr/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913"/>
            <p:cNvSpPr/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914"/>
            <p:cNvSpPr/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915"/>
            <p:cNvSpPr/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916"/>
            <p:cNvSpPr/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918"/>
            <p:cNvSpPr/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919"/>
            <p:cNvSpPr/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920"/>
            <p:cNvSpPr/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921"/>
            <p:cNvSpPr/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922"/>
            <p:cNvSpPr/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276"/>
          <p:cNvGrpSpPr/>
          <p:nvPr/>
        </p:nvGrpSpPr>
        <p:grpSpPr>
          <a:xfrm>
            <a:off x="5582920" y="2248535"/>
            <a:ext cx="1018540" cy="944880"/>
            <a:chOff x="3119438" y="984250"/>
            <a:chExt cx="728663" cy="67627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06" name="Freeform 463"/>
            <p:cNvSpPr/>
            <p:nvPr/>
          </p:nvSpPr>
          <p:spPr bwMode="auto">
            <a:xfrm>
              <a:off x="3146426" y="1431925"/>
              <a:ext cx="17463" cy="2698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25" y="15"/>
                </a:cxn>
                <a:cxn ang="0">
                  <a:pos x="14" y="29"/>
                </a:cxn>
                <a:cxn ang="0">
                  <a:pos x="6" y="4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7" y="50"/>
                </a:cxn>
                <a:cxn ang="0">
                  <a:pos x="25" y="36"/>
                </a:cxn>
                <a:cxn ang="0">
                  <a:pos x="34" y="23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45" y="8"/>
                </a:cxn>
                <a:cxn ang="0">
                  <a:pos x="45" y="6"/>
                </a:cxn>
                <a:cxn ang="0">
                  <a:pos x="43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68">
                  <a:moveTo>
                    <a:pt x="35" y="2"/>
                  </a:moveTo>
                  <a:lnTo>
                    <a:pt x="35" y="2"/>
                  </a:lnTo>
                  <a:lnTo>
                    <a:pt x="25" y="15"/>
                  </a:lnTo>
                  <a:lnTo>
                    <a:pt x="14" y="29"/>
                  </a:lnTo>
                  <a:lnTo>
                    <a:pt x="6" y="4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7" y="50"/>
                  </a:lnTo>
                  <a:lnTo>
                    <a:pt x="25" y="36"/>
                  </a:lnTo>
                  <a:lnTo>
                    <a:pt x="34" y="23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7" name="Freeform 464"/>
            <p:cNvSpPr/>
            <p:nvPr/>
          </p:nvSpPr>
          <p:spPr bwMode="auto">
            <a:xfrm>
              <a:off x="3162301" y="1450975"/>
              <a:ext cx="23813" cy="33338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2" y="21"/>
                </a:cxn>
                <a:cxn ang="0">
                  <a:pos x="20" y="39"/>
                </a:cxn>
                <a:cxn ang="0">
                  <a:pos x="9" y="59"/>
                </a:cxn>
                <a:cxn ang="0">
                  <a:pos x="3" y="7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2" y="87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5"/>
                </a:cxn>
                <a:cxn ang="0">
                  <a:pos x="11" y="83"/>
                </a:cxn>
                <a:cxn ang="0">
                  <a:pos x="11" y="83"/>
                </a:cxn>
                <a:cxn ang="0">
                  <a:pos x="15" y="73"/>
                </a:cxn>
                <a:cxn ang="0">
                  <a:pos x="19" y="63"/>
                </a:cxn>
                <a:cxn ang="0">
                  <a:pos x="31" y="45"/>
                </a:cxn>
                <a:cxn ang="0">
                  <a:pos x="43" y="2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7" y="7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4" y="2"/>
                </a:cxn>
                <a:cxn ang="0">
                  <a:pos x="51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7">
                  <a:moveTo>
                    <a:pt x="47" y="3"/>
                  </a:moveTo>
                  <a:lnTo>
                    <a:pt x="47" y="3"/>
                  </a:lnTo>
                  <a:lnTo>
                    <a:pt x="32" y="21"/>
                  </a:lnTo>
                  <a:lnTo>
                    <a:pt x="20" y="39"/>
                  </a:lnTo>
                  <a:lnTo>
                    <a:pt x="9" y="59"/>
                  </a:lnTo>
                  <a:lnTo>
                    <a:pt x="3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5" y="73"/>
                  </a:lnTo>
                  <a:lnTo>
                    <a:pt x="19" y="63"/>
                  </a:lnTo>
                  <a:lnTo>
                    <a:pt x="31" y="45"/>
                  </a:lnTo>
                  <a:lnTo>
                    <a:pt x="43" y="2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7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8" name="Freeform 465"/>
            <p:cNvSpPr/>
            <p:nvPr/>
          </p:nvSpPr>
          <p:spPr bwMode="auto">
            <a:xfrm>
              <a:off x="3192463" y="1466850"/>
              <a:ext cx="22225" cy="31750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42" y="5"/>
                </a:cxn>
                <a:cxn ang="0">
                  <a:pos x="40" y="14"/>
                </a:cxn>
                <a:cxn ang="0">
                  <a:pos x="36" y="22"/>
                </a:cxn>
                <a:cxn ang="0">
                  <a:pos x="30" y="30"/>
                </a:cxn>
                <a:cxn ang="0">
                  <a:pos x="25" y="38"/>
                </a:cxn>
                <a:cxn ang="0">
                  <a:pos x="25" y="38"/>
                </a:cxn>
                <a:cxn ang="0">
                  <a:pos x="20" y="46"/>
                </a:cxn>
                <a:cxn ang="0">
                  <a:pos x="13" y="55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2" y="77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0" y="79"/>
                </a:cxn>
                <a:cxn ang="0">
                  <a:pos x="11" y="77"/>
                </a:cxn>
                <a:cxn ang="0">
                  <a:pos x="11" y="77"/>
                </a:cxn>
                <a:cxn ang="0">
                  <a:pos x="25" y="58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48" y="22"/>
                </a:cxn>
                <a:cxn ang="0">
                  <a:pos x="51" y="14"/>
                </a:cxn>
                <a:cxn ang="0">
                  <a:pos x="54" y="5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2" y="5"/>
                </a:cxn>
                <a:cxn ang="0">
                  <a:pos x="42" y="5"/>
                </a:cxn>
              </a:cxnLst>
              <a:rect l="0" t="0" r="r" b="b"/>
              <a:pathLst>
                <a:path w="54" h="80">
                  <a:moveTo>
                    <a:pt x="42" y="5"/>
                  </a:moveTo>
                  <a:lnTo>
                    <a:pt x="42" y="5"/>
                  </a:lnTo>
                  <a:lnTo>
                    <a:pt x="40" y="14"/>
                  </a:lnTo>
                  <a:lnTo>
                    <a:pt x="36" y="22"/>
                  </a:lnTo>
                  <a:lnTo>
                    <a:pt x="30" y="3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0" y="46"/>
                  </a:lnTo>
                  <a:lnTo>
                    <a:pt x="13" y="55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2" y="77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0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25" y="5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8" y="22"/>
                  </a:lnTo>
                  <a:lnTo>
                    <a:pt x="51" y="14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2" y="5"/>
                  </a:lnTo>
                  <a:lnTo>
                    <a:pt x="4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Freeform 466"/>
            <p:cNvSpPr/>
            <p:nvPr/>
          </p:nvSpPr>
          <p:spPr bwMode="auto">
            <a:xfrm>
              <a:off x="3228976" y="1474788"/>
              <a:ext cx="14288" cy="2540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4" y="10"/>
                </a:cxn>
                <a:cxn ang="0">
                  <a:pos x="20" y="17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9" y="35"/>
                </a:cxn>
                <a:cxn ang="0">
                  <a:pos x="7" y="40"/>
                </a:cxn>
                <a:cxn ang="0">
                  <a:pos x="7" y="40"/>
                </a:cxn>
                <a:cxn ang="0">
                  <a:pos x="4" y="48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4" y="62"/>
                </a:cxn>
                <a:cxn ang="0">
                  <a:pos x="5" y="64"/>
                </a:cxn>
                <a:cxn ang="0">
                  <a:pos x="8" y="64"/>
                </a:cxn>
                <a:cxn ang="0">
                  <a:pos x="9" y="62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6" y="47"/>
                </a:cxn>
                <a:cxn ang="0">
                  <a:pos x="18" y="43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6" y="28"/>
                </a:cxn>
                <a:cxn ang="0">
                  <a:pos x="30" y="21"/>
                </a:cxn>
                <a:cxn ang="0">
                  <a:pos x="34" y="1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7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8" h="64">
                  <a:moveTo>
                    <a:pt x="27" y="4"/>
                  </a:moveTo>
                  <a:lnTo>
                    <a:pt x="27" y="4"/>
                  </a:lnTo>
                  <a:lnTo>
                    <a:pt x="24" y="10"/>
                  </a:lnTo>
                  <a:lnTo>
                    <a:pt x="20" y="17"/>
                  </a:lnTo>
                  <a:lnTo>
                    <a:pt x="16" y="2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9" y="35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4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9" y="62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47"/>
                  </a:lnTo>
                  <a:lnTo>
                    <a:pt x="18" y="4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30" y="21"/>
                  </a:lnTo>
                  <a:lnTo>
                    <a:pt x="34" y="1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0" name="Freeform 467"/>
            <p:cNvSpPr/>
            <p:nvPr/>
          </p:nvSpPr>
          <p:spPr bwMode="auto">
            <a:xfrm>
              <a:off x="3262313" y="1473200"/>
              <a:ext cx="19050" cy="301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0" y="20"/>
                </a:cxn>
                <a:cxn ang="0">
                  <a:pos x="19" y="36"/>
                </a:cxn>
                <a:cxn ang="0">
                  <a:pos x="10" y="51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2" y="76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19" y="58"/>
                </a:cxn>
                <a:cxn ang="0">
                  <a:pos x="30" y="42"/>
                </a:cxn>
                <a:cxn ang="0">
                  <a:pos x="39" y="25"/>
                </a:cxn>
                <a:cxn ang="0">
                  <a:pos x="48" y="10"/>
                </a:cxn>
                <a:cxn ang="0">
                  <a:pos x="48" y="10"/>
                </a:cxn>
                <a:cxn ang="0">
                  <a:pos x="49" y="7"/>
                </a:cxn>
                <a:cxn ang="0">
                  <a:pos x="49" y="4"/>
                </a:cxn>
                <a:cxn ang="0">
                  <a:pos x="45" y="2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9" h="78">
                  <a:moveTo>
                    <a:pt x="39" y="4"/>
                  </a:moveTo>
                  <a:lnTo>
                    <a:pt x="39" y="4"/>
                  </a:lnTo>
                  <a:lnTo>
                    <a:pt x="30" y="20"/>
                  </a:lnTo>
                  <a:lnTo>
                    <a:pt x="19" y="36"/>
                  </a:lnTo>
                  <a:lnTo>
                    <a:pt x="10" y="51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9" y="58"/>
                  </a:lnTo>
                  <a:lnTo>
                    <a:pt x="30" y="42"/>
                  </a:lnTo>
                  <a:lnTo>
                    <a:pt x="39" y="25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1" name="Freeform 468"/>
            <p:cNvSpPr/>
            <p:nvPr/>
          </p:nvSpPr>
          <p:spPr bwMode="auto">
            <a:xfrm>
              <a:off x="3298826" y="1471613"/>
              <a:ext cx="15875" cy="2381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25" y="17"/>
                </a:cxn>
                <a:cxn ang="0">
                  <a:pos x="17" y="28"/>
                </a:cxn>
                <a:cxn ang="0">
                  <a:pos x="8" y="4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3" y="60"/>
                </a:cxn>
                <a:cxn ang="0">
                  <a:pos x="7" y="61"/>
                </a:cxn>
                <a:cxn ang="0">
                  <a:pos x="9" y="60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19" y="45"/>
                </a:cxn>
                <a:cxn ang="0">
                  <a:pos x="26" y="34"/>
                </a:cxn>
                <a:cxn ang="0">
                  <a:pos x="34" y="22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42" y="6"/>
                </a:cxn>
                <a:cxn ang="0">
                  <a:pos x="41" y="3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2" h="61">
                  <a:moveTo>
                    <a:pt x="32" y="3"/>
                  </a:moveTo>
                  <a:lnTo>
                    <a:pt x="32" y="3"/>
                  </a:lnTo>
                  <a:lnTo>
                    <a:pt x="25" y="17"/>
                  </a:lnTo>
                  <a:lnTo>
                    <a:pt x="17" y="28"/>
                  </a:lnTo>
                  <a:lnTo>
                    <a:pt x="8" y="4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7" y="61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9" y="45"/>
                  </a:lnTo>
                  <a:lnTo>
                    <a:pt x="26" y="34"/>
                  </a:lnTo>
                  <a:lnTo>
                    <a:pt x="34" y="2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6"/>
                  </a:lnTo>
                  <a:lnTo>
                    <a:pt x="41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2" name="Freeform 469"/>
            <p:cNvSpPr/>
            <p:nvPr/>
          </p:nvSpPr>
          <p:spPr bwMode="auto">
            <a:xfrm>
              <a:off x="3333751" y="1468438"/>
              <a:ext cx="12700" cy="23813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0"/>
                </a:cxn>
                <a:cxn ang="0">
                  <a:pos x="17" y="16"/>
                </a:cxn>
                <a:cxn ang="0">
                  <a:pos x="14" y="21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8" y="39"/>
                </a:cxn>
                <a:cxn ang="0">
                  <a:pos x="5" y="4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8" y="60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1" y="35"/>
                </a:cxn>
                <a:cxn ang="0">
                  <a:pos x="21" y="35"/>
                </a:cxn>
                <a:cxn ang="0">
                  <a:pos x="23" y="27"/>
                </a:cxn>
                <a:cxn ang="0">
                  <a:pos x="27" y="21"/>
                </a:cxn>
                <a:cxn ang="0">
                  <a:pos x="31" y="13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0">
                  <a:moveTo>
                    <a:pt x="22" y="5"/>
                  </a:moveTo>
                  <a:lnTo>
                    <a:pt x="22" y="5"/>
                  </a:lnTo>
                  <a:lnTo>
                    <a:pt x="21" y="10"/>
                  </a:lnTo>
                  <a:lnTo>
                    <a:pt x="17" y="16"/>
                  </a:lnTo>
                  <a:lnTo>
                    <a:pt x="14" y="21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39"/>
                  </a:lnTo>
                  <a:lnTo>
                    <a:pt x="5" y="4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3" y="27"/>
                  </a:lnTo>
                  <a:lnTo>
                    <a:pt x="27" y="21"/>
                  </a:lnTo>
                  <a:lnTo>
                    <a:pt x="31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Freeform 470"/>
            <p:cNvSpPr/>
            <p:nvPr/>
          </p:nvSpPr>
          <p:spPr bwMode="auto">
            <a:xfrm>
              <a:off x="3589338" y="1428750"/>
              <a:ext cx="19050" cy="2222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1" y="55"/>
                </a:cxn>
                <a:cxn ang="0">
                  <a:pos x="3" y="56"/>
                </a:cxn>
                <a:cxn ang="0">
                  <a:pos x="8" y="56"/>
                </a:cxn>
                <a:cxn ang="0">
                  <a:pos x="9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7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39" y="0"/>
                </a:cxn>
                <a:cxn ang="0">
                  <a:pos x="38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7" h="56">
                  <a:moveTo>
                    <a:pt x="35" y="2"/>
                  </a:moveTo>
                  <a:lnTo>
                    <a:pt x="35" y="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8" y="56"/>
                  </a:lnTo>
                  <a:lnTo>
                    <a:pt x="9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4" name="Freeform 471"/>
            <p:cNvSpPr/>
            <p:nvPr/>
          </p:nvSpPr>
          <p:spPr bwMode="auto">
            <a:xfrm>
              <a:off x="3606801" y="1447800"/>
              <a:ext cx="22225" cy="30163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3" y="17"/>
                </a:cxn>
                <a:cxn ang="0">
                  <a:pos x="21" y="33"/>
                </a:cxn>
                <a:cxn ang="0">
                  <a:pos x="11" y="5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3" y="76"/>
                </a:cxn>
                <a:cxn ang="0">
                  <a:pos x="7" y="76"/>
                </a:cxn>
                <a:cxn ang="0">
                  <a:pos x="8" y="75"/>
                </a:cxn>
                <a:cxn ang="0">
                  <a:pos x="11" y="74"/>
                </a:cxn>
                <a:cxn ang="0">
                  <a:pos x="11" y="74"/>
                </a:cxn>
                <a:cxn ang="0">
                  <a:pos x="20" y="57"/>
                </a:cxn>
                <a:cxn ang="0">
                  <a:pos x="30" y="40"/>
                </a:cxn>
                <a:cxn ang="0">
                  <a:pos x="42" y="25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57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7" h="76">
                  <a:moveTo>
                    <a:pt x="47" y="2"/>
                  </a:moveTo>
                  <a:lnTo>
                    <a:pt x="47" y="2"/>
                  </a:lnTo>
                  <a:lnTo>
                    <a:pt x="33" y="17"/>
                  </a:lnTo>
                  <a:lnTo>
                    <a:pt x="21" y="33"/>
                  </a:lnTo>
                  <a:lnTo>
                    <a:pt x="11" y="5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3" y="76"/>
                  </a:lnTo>
                  <a:lnTo>
                    <a:pt x="7" y="76"/>
                  </a:lnTo>
                  <a:lnTo>
                    <a:pt x="8" y="75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20" y="57"/>
                  </a:lnTo>
                  <a:lnTo>
                    <a:pt x="30" y="40"/>
                  </a:lnTo>
                  <a:lnTo>
                    <a:pt x="42" y="2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7" y="8"/>
                  </a:lnTo>
                  <a:lnTo>
                    <a:pt x="57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Freeform 472"/>
            <p:cNvSpPr/>
            <p:nvPr/>
          </p:nvSpPr>
          <p:spPr bwMode="auto">
            <a:xfrm>
              <a:off x="3629026" y="1465263"/>
              <a:ext cx="23813" cy="3175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22" y="37"/>
                </a:cxn>
                <a:cxn ang="0">
                  <a:pos x="11" y="54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9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0" y="59"/>
                </a:cxn>
                <a:cxn ang="0">
                  <a:pos x="32" y="42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7" y="7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4" y="1"/>
                </a:cxn>
                <a:cxn ang="0">
                  <a:pos x="51" y="0"/>
                </a:cxn>
                <a:cxn ang="0">
                  <a:pos x="48" y="1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0">
                  <a:moveTo>
                    <a:pt x="47" y="3"/>
                  </a:moveTo>
                  <a:lnTo>
                    <a:pt x="47" y="3"/>
                  </a:lnTo>
                  <a:lnTo>
                    <a:pt x="22" y="37"/>
                  </a:lnTo>
                  <a:lnTo>
                    <a:pt x="11" y="54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9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0" y="59"/>
                  </a:lnTo>
                  <a:lnTo>
                    <a:pt x="32" y="42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7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1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6" name="Freeform 473"/>
            <p:cNvSpPr/>
            <p:nvPr/>
          </p:nvSpPr>
          <p:spPr bwMode="auto">
            <a:xfrm>
              <a:off x="3656013" y="1474788"/>
              <a:ext cx="20638" cy="2857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0" y="17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15" y="38"/>
                </a:cxn>
                <a:cxn ang="0">
                  <a:pos x="10" y="47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3" y="72"/>
                </a:cxn>
                <a:cxn ang="0">
                  <a:pos x="7" y="72"/>
                </a:cxn>
                <a:cxn ang="0">
                  <a:pos x="9" y="72"/>
                </a:cxn>
                <a:cxn ang="0">
                  <a:pos x="11" y="70"/>
                </a:cxn>
                <a:cxn ang="0">
                  <a:pos x="11" y="70"/>
                </a:cxn>
                <a:cxn ang="0">
                  <a:pos x="20" y="53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40" y="23"/>
                </a:cxn>
                <a:cxn ang="0">
                  <a:pos x="44" y="16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49" y="7"/>
                </a:cxn>
                <a:cxn ang="0">
                  <a:pos x="49" y="4"/>
                </a:cxn>
                <a:cxn ang="0">
                  <a:pos x="47" y="2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9" h="72">
                  <a:moveTo>
                    <a:pt x="39" y="3"/>
                  </a:moveTo>
                  <a:lnTo>
                    <a:pt x="39" y="3"/>
                  </a:lnTo>
                  <a:lnTo>
                    <a:pt x="30" y="17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5" y="38"/>
                  </a:lnTo>
                  <a:lnTo>
                    <a:pt x="10" y="47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20" y="53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0" y="23"/>
                  </a:lnTo>
                  <a:lnTo>
                    <a:pt x="44" y="16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Freeform 474"/>
            <p:cNvSpPr/>
            <p:nvPr/>
          </p:nvSpPr>
          <p:spPr bwMode="auto">
            <a:xfrm>
              <a:off x="3692526" y="1479550"/>
              <a:ext cx="22225" cy="26988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42" y="9"/>
                </a:cxn>
                <a:cxn ang="0">
                  <a:pos x="38" y="16"/>
                </a:cxn>
                <a:cxn ang="0">
                  <a:pos x="33" y="2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13" y="45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9" y="68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4" y="51"/>
                </a:cxn>
                <a:cxn ang="0">
                  <a:pos x="37" y="37"/>
                </a:cxn>
                <a:cxn ang="0">
                  <a:pos x="37" y="37"/>
                </a:cxn>
                <a:cxn ang="0">
                  <a:pos x="42" y="30"/>
                </a:cxn>
                <a:cxn ang="0">
                  <a:pos x="47" y="24"/>
                </a:cxn>
                <a:cxn ang="0">
                  <a:pos x="51" y="1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8" y="8"/>
                </a:cxn>
                <a:cxn ang="0">
                  <a:pos x="58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8" h="68">
                  <a:moveTo>
                    <a:pt x="48" y="1"/>
                  </a:moveTo>
                  <a:lnTo>
                    <a:pt x="48" y="1"/>
                  </a:lnTo>
                  <a:lnTo>
                    <a:pt x="42" y="9"/>
                  </a:lnTo>
                  <a:lnTo>
                    <a:pt x="38" y="16"/>
                  </a:lnTo>
                  <a:lnTo>
                    <a:pt x="33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13" y="45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4" y="5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2" y="30"/>
                  </a:lnTo>
                  <a:lnTo>
                    <a:pt x="47" y="24"/>
                  </a:lnTo>
                  <a:lnTo>
                    <a:pt x="51" y="1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8" name="Freeform 475"/>
            <p:cNvSpPr/>
            <p:nvPr/>
          </p:nvSpPr>
          <p:spPr bwMode="auto">
            <a:xfrm>
              <a:off x="3725863" y="1477963"/>
              <a:ext cx="17463" cy="2540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26" y="15"/>
                </a:cxn>
                <a:cxn ang="0">
                  <a:pos x="17" y="28"/>
                </a:cxn>
                <a:cxn ang="0">
                  <a:pos x="9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4" y="64"/>
                </a:cxn>
                <a:cxn ang="0">
                  <a:pos x="8" y="66"/>
                </a:cxn>
                <a:cxn ang="0">
                  <a:pos x="9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8" y="49"/>
                </a:cxn>
                <a:cxn ang="0">
                  <a:pos x="26" y="34"/>
                </a:cxn>
                <a:cxn ang="0">
                  <a:pos x="34" y="22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6" y="8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6">
                  <a:moveTo>
                    <a:pt x="36" y="2"/>
                  </a:moveTo>
                  <a:lnTo>
                    <a:pt x="36" y="2"/>
                  </a:lnTo>
                  <a:lnTo>
                    <a:pt x="26" y="15"/>
                  </a:lnTo>
                  <a:lnTo>
                    <a:pt x="17" y="28"/>
                  </a:lnTo>
                  <a:lnTo>
                    <a:pt x="9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4" y="64"/>
                  </a:lnTo>
                  <a:lnTo>
                    <a:pt x="8" y="66"/>
                  </a:lnTo>
                  <a:lnTo>
                    <a:pt x="9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8" y="49"/>
                  </a:lnTo>
                  <a:lnTo>
                    <a:pt x="26" y="34"/>
                  </a:lnTo>
                  <a:lnTo>
                    <a:pt x="34" y="2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Freeform 476"/>
            <p:cNvSpPr/>
            <p:nvPr/>
          </p:nvSpPr>
          <p:spPr bwMode="auto">
            <a:xfrm>
              <a:off x="3767138" y="1474788"/>
              <a:ext cx="12700" cy="22225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3" y="27"/>
                </a:cxn>
                <a:cxn ang="0">
                  <a:pos x="8" y="38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3" y="57"/>
                </a:cxn>
                <a:cxn ang="0">
                  <a:pos x="7" y="58"/>
                </a:cxn>
                <a:cxn ang="0">
                  <a:pos x="9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44"/>
                </a:cxn>
                <a:cxn ang="0">
                  <a:pos x="24" y="33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5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58">
                  <a:moveTo>
                    <a:pt x="24" y="3"/>
                  </a:moveTo>
                  <a:lnTo>
                    <a:pt x="24" y="3"/>
                  </a:lnTo>
                  <a:lnTo>
                    <a:pt x="13" y="27"/>
                  </a:lnTo>
                  <a:lnTo>
                    <a:pt x="8" y="3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7"/>
                  </a:lnTo>
                  <a:lnTo>
                    <a:pt x="7" y="58"/>
                  </a:lnTo>
                  <a:lnTo>
                    <a:pt x="9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44"/>
                  </a:lnTo>
                  <a:lnTo>
                    <a:pt x="24" y="33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0" name="Freeform 477"/>
            <p:cNvSpPr/>
            <p:nvPr/>
          </p:nvSpPr>
          <p:spPr bwMode="auto">
            <a:xfrm>
              <a:off x="3354388" y="1589088"/>
              <a:ext cx="44450" cy="5556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9" y="3"/>
                </a:cxn>
                <a:cxn ang="0">
                  <a:pos x="71" y="29"/>
                </a:cxn>
                <a:cxn ang="0">
                  <a:pos x="58" y="44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34" y="76"/>
                </a:cxn>
                <a:cxn ang="0">
                  <a:pos x="22" y="95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2" y="140"/>
                </a:cxn>
                <a:cxn ang="0">
                  <a:pos x="6" y="142"/>
                </a:cxn>
                <a:cxn ang="0">
                  <a:pos x="7" y="140"/>
                </a:cxn>
                <a:cxn ang="0">
                  <a:pos x="10" y="139"/>
                </a:cxn>
                <a:cxn ang="0">
                  <a:pos x="10" y="139"/>
                </a:cxn>
                <a:cxn ang="0">
                  <a:pos x="27" y="108"/>
                </a:cxn>
                <a:cxn ang="0">
                  <a:pos x="36" y="92"/>
                </a:cxn>
                <a:cxn ang="0">
                  <a:pos x="47" y="78"/>
                </a:cxn>
                <a:cxn ang="0">
                  <a:pos x="47" y="78"/>
                </a:cxn>
                <a:cxn ang="0">
                  <a:pos x="61" y="59"/>
                </a:cxn>
                <a:cxn ang="0">
                  <a:pos x="75" y="42"/>
                </a:cxn>
                <a:cxn ang="0">
                  <a:pos x="108" y="11"/>
                </a:cxn>
                <a:cxn ang="0">
                  <a:pos x="108" y="11"/>
                </a:cxn>
                <a:cxn ang="0">
                  <a:pos x="109" y="8"/>
                </a:cxn>
                <a:cxn ang="0">
                  <a:pos x="109" y="7"/>
                </a:cxn>
                <a:cxn ang="0">
                  <a:pos x="108" y="3"/>
                </a:cxn>
                <a:cxn ang="0">
                  <a:pos x="104" y="0"/>
                </a:cxn>
                <a:cxn ang="0">
                  <a:pos x="102" y="2"/>
                </a:cxn>
                <a:cxn ang="0">
                  <a:pos x="99" y="3"/>
                </a:cxn>
                <a:cxn ang="0">
                  <a:pos x="99" y="3"/>
                </a:cxn>
              </a:cxnLst>
              <a:rect l="0" t="0" r="r" b="b"/>
              <a:pathLst>
                <a:path w="109" h="142">
                  <a:moveTo>
                    <a:pt x="99" y="3"/>
                  </a:moveTo>
                  <a:lnTo>
                    <a:pt x="99" y="3"/>
                  </a:lnTo>
                  <a:lnTo>
                    <a:pt x="71" y="29"/>
                  </a:lnTo>
                  <a:lnTo>
                    <a:pt x="58" y="44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4" y="76"/>
                  </a:lnTo>
                  <a:lnTo>
                    <a:pt x="22" y="95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6" y="142"/>
                  </a:lnTo>
                  <a:lnTo>
                    <a:pt x="7" y="140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27" y="108"/>
                  </a:lnTo>
                  <a:lnTo>
                    <a:pt x="36" y="92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61" y="59"/>
                  </a:lnTo>
                  <a:lnTo>
                    <a:pt x="75" y="42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9" y="8"/>
                  </a:lnTo>
                  <a:lnTo>
                    <a:pt x="109" y="7"/>
                  </a:lnTo>
                  <a:lnTo>
                    <a:pt x="108" y="3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9" y="3"/>
                  </a:lnTo>
                  <a:lnTo>
                    <a:pt x="9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1" name="Freeform 478"/>
            <p:cNvSpPr/>
            <p:nvPr/>
          </p:nvSpPr>
          <p:spPr bwMode="auto">
            <a:xfrm>
              <a:off x="3382963" y="1584325"/>
              <a:ext cx="50800" cy="63500"/>
            </a:xfrm>
            <a:custGeom>
              <a:avLst/>
              <a:gdLst/>
              <a:ahLst/>
              <a:cxnLst>
                <a:cxn ang="0">
                  <a:pos x="120" y="3"/>
                </a:cxn>
                <a:cxn ang="0">
                  <a:pos x="120" y="3"/>
                </a:cxn>
                <a:cxn ang="0">
                  <a:pos x="88" y="43"/>
                </a:cxn>
                <a:cxn ang="0">
                  <a:pos x="58" y="82"/>
                </a:cxn>
                <a:cxn ang="0">
                  <a:pos x="58" y="82"/>
                </a:cxn>
                <a:cxn ang="0">
                  <a:pos x="44" y="101"/>
                </a:cxn>
                <a:cxn ang="0">
                  <a:pos x="29" y="119"/>
                </a:cxn>
                <a:cxn ang="0">
                  <a:pos x="15" y="136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0" y="157"/>
                </a:cxn>
                <a:cxn ang="0">
                  <a:pos x="0" y="160"/>
                </a:cxn>
                <a:cxn ang="0">
                  <a:pos x="2" y="161"/>
                </a:cxn>
                <a:cxn ang="0">
                  <a:pos x="3" y="162"/>
                </a:cxn>
                <a:cxn ang="0">
                  <a:pos x="7" y="163"/>
                </a:cxn>
                <a:cxn ang="0">
                  <a:pos x="10" y="162"/>
                </a:cxn>
                <a:cxn ang="0">
                  <a:pos x="11" y="161"/>
                </a:cxn>
                <a:cxn ang="0">
                  <a:pos x="11" y="161"/>
                </a:cxn>
                <a:cxn ang="0">
                  <a:pos x="24" y="144"/>
                </a:cxn>
                <a:cxn ang="0">
                  <a:pos x="37" y="128"/>
                </a:cxn>
                <a:cxn ang="0">
                  <a:pos x="50" y="112"/>
                </a:cxn>
                <a:cxn ang="0">
                  <a:pos x="63" y="97"/>
                </a:cxn>
                <a:cxn ang="0">
                  <a:pos x="63" y="97"/>
                </a:cxn>
                <a:cxn ang="0">
                  <a:pos x="79" y="73"/>
                </a:cxn>
                <a:cxn ang="0">
                  <a:pos x="96" y="52"/>
                </a:cxn>
                <a:cxn ang="0">
                  <a:pos x="129" y="8"/>
                </a:cxn>
                <a:cxn ang="0">
                  <a:pos x="129" y="8"/>
                </a:cxn>
                <a:cxn ang="0">
                  <a:pos x="130" y="7"/>
                </a:cxn>
                <a:cxn ang="0">
                  <a:pos x="130" y="4"/>
                </a:cxn>
                <a:cxn ang="0">
                  <a:pos x="129" y="3"/>
                </a:cxn>
                <a:cxn ang="0">
                  <a:pos x="127" y="1"/>
                </a:cxn>
                <a:cxn ang="0">
                  <a:pos x="123" y="0"/>
                </a:cxn>
                <a:cxn ang="0">
                  <a:pos x="121" y="1"/>
                </a:cxn>
                <a:cxn ang="0">
                  <a:pos x="120" y="3"/>
                </a:cxn>
                <a:cxn ang="0">
                  <a:pos x="120" y="3"/>
                </a:cxn>
              </a:cxnLst>
              <a:rect l="0" t="0" r="r" b="b"/>
              <a:pathLst>
                <a:path w="130" h="163">
                  <a:moveTo>
                    <a:pt x="120" y="3"/>
                  </a:moveTo>
                  <a:lnTo>
                    <a:pt x="120" y="3"/>
                  </a:lnTo>
                  <a:lnTo>
                    <a:pt x="88" y="4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44" y="101"/>
                  </a:lnTo>
                  <a:lnTo>
                    <a:pt x="29" y="119"/>
                  </a:lnTo>
                  <a:lnTo>
                    <a:pt x="15" y="13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60"/>
                  </a:lnTo>
                  <a:lnTo>
                    <a:pt x="2" y="161"/>
                  </a:lnTo>
                  <a:lnTo>
                    <a:pt x="3" y="162"/>
                  </a:lnTo>
                  <a:lnTo>
                    <a:pt x="7" y="163"/>
                  </a:lnTo>
                  <a:lnTo>
                    <a:pt x="10" y="162"/>
                  </a:lnTo>
                  <a:lnTo>
                    <a:pt x="11" y="161"/>
                  </a:lnTo>
                  <a:lnTo>
                    <a:pt x="11" y="161"/>
                  </a:lnTo>
                  <a:lnTo>
                    <a:pt x="24" y="144"/>
                  </a:lnTo>
                  <a:lnTo>
                    <a:pt x="37" y="128"/>
                  </a:lnTo>
                  <a:lnTo>
                    <a:pt x="50" y="112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79" y="73"/>
                  </a:lnTo>
                  <a:lnTo>
                    <a:pt x="96" y="52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30" y="7"/>
                  </a:lnTo>
                  <a:lnTo>
                    <a:pt x="130" y="4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3" y="0"/>
                  </a:lnTo>
                  <a:lnTo>
                    <a:pt x="121" y="1"/>
                  </a:lnTo>
                  <a:lnTo>
                    <a:pt x="120" y="3"/>
                  </a:lnTo>
                  <a:lnTo>
                    <a:pt x="1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2" name="Freeform 479"/>
            <p:cNvSpPr/>
            <p:nvPr/>
          </p:nvSpPr>
          <p:spPr bwMode="auto">
            <a:xfrm>
              <a:off x="3424238" y="1584325"/>
              <a:ext cx="50800" cy="61913"/>
            </a:xfrm>
            <a:custGeom>
              <a:avLst/>
              <a:gdLst/>
              <a:ahLst/>
              <a:cxnLst>
                <a:cxn ang="0">
                  <a:pos x="120" y="1"/>
                </a:cxn>
                <a:cxn ang="0">
                  <a:pos x="120" y="1"/>
                </a:cxn>
                <a:cxn ang="0">
                  <a:pos x="105" y="18"/>
                </a:cxn>
                <a:cxn ang="0">
                  <a:pos x="91" y="35"/>
                </a:cxn>
                <a:cxn ang="0">
                  <a:pos x="66" y="72"/>
                </a:cxn>
                <a:cxn ang="0">
                  <a:pos x="66" y="72"/>
                </a:cxn>
                <a:cxn ang="0">
                  <a:pos x="51" y="92"/>
                </a:cxn>
                <a:cxn ang="0">
                  <a:pos x="34" y="111"/>
                </a:cxn>
                <a:cxn ang="0">
                  <a:pos x="17" y="131"/>
                </a:cxn>
                <a:cxn ang="0">
                  <a:pos x="1" y="150"/>
                </a:cxn>
                <a:cxn ang="0">
                  <a:pos x="1" y="150"/>
                </a:cxn>
                <a:cxn ang="0">
                  <a:pos x="0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2" y="158"/>
                </a:cxn>
                <a:cxn ang="0">
                  <a:pos x="7" y="160"/>
                </a:cxn>
                <a:cxn ang="0">
                  <a:pos x="9" y="158"/>
                </a:cxn>
                <a:cxn ang="0">
                  <a:pos x="11" y="157"/>
                </a:cxn>
                <a:cxn ang="0">
                  <a:pos x="11" y="157"/>
                </a:cxn>
                <a:cxn ang="0">
                  <a:pos x="24" y="139"/>
                </a:cxn>
                <a:cxn ang="0">
                  <a:pos x="39" y="120"/>
                </a:cxn>
                <a:cxn ang="0">
                  <a:pos x="69" y="86"/>
                </a:cxn>
                <a:cxn ang="0">
                  <a:pos x="69" y="86"/>
                </a:cxn>
                <a:cxn ang="0">
                  <a:pos x="83" y="67"/>
                </a:cxn>
                <a:cxn ang="0">
                  <a:pos x="98" y="47"/>
                </a:cxn>
                <a:cxn ang="0">
                  <a:pos x="112" y="27"/>
                </a:cxn>
                <a:cxn ang="0">
                  <a:pos x="128" y="9"/>
                </a:cxn>
                <a:cxn ang="0">
                  <a:pos x="128" y="9"/>
                </a:cxn>
                <a:cxn ang="0">
                  <a:pos x="129" y="8"/>
                </a:cxn>
                <a:cxn ang="0">
                  <a:pos x="129" y="5"/>
                </a:cxn>
                <a:cxn ang="0">
                  <a:pos x="128" y="1"/>
                </a:cxn>
                <a:cxn ang="0">
                  <a:pos x="124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20" y="1"/>
                </a:cxn>
              </a:cxnLst>
              <a:rect l="0" t="0" r="r" b="b"/>
              <a:pathLst>
                <a:path w="129" h="160">
                  <a:moveTo>
                    <a:pt x="120" y="1"/>
                  </a:moveTo>
                  <a:lnTo>
                    <a:pt x="120" y="1"/>
                  </a:lnTo>
                  <a:lnTo>
                    <a:pt x="105" y="18"/>
                  </a:lnTo>
                  <a:lnTo>
                    <a:pt x="91" y="35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51" y="92"/>
                  </a:lnTo>
                  <a:lnTo>
                    <a:pt x="34" y="111"/>
                  </a:lnTo>
                  <a:lnTo>
                    <a:pt x="17" y="131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2" y="158"/>
                  </a:lnTo>
                  <a:lnTo>
                    <a:pt x="7" y="160"/>
                  </a:lnTo>
                  <a:lnTo>
                    <a:pt x="9" y="158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24" y="139"/>
                  </a:lnTo>
                  <a:lnTo>
                    <a:pt x="39" y="120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83" y="67"/>
                  </a:lnTo>
                  <a:lnTo>
                    <a:pt x="98" y="47"/>
                  </a:lnTo>
                  <a:lnTo>
                    <a:pt x="112" y="27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9" y="8"/>
                  </a:lnTo>
                  <a:lnTo>
                    <a:pt x="129" y="5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3" name="Freeform 480"/>
            <p:cNvSpPr/>
            <p:nvPr/>
          </p:nvSpPr>
          <p:spPr bwMode="auto">
            <a:xfrm>
              <a:off x="3465513" y="1581150"/>
              <a:ext cx="46038" cy="55563"/>
            </a:xfrm>
            <a:custGeom>
              <a:avLst/>
              <a:gdLst/>
              <a:ahLst/>
              <a:cxnLst>
                <a:cxn ang="0">
                  <a:pos x="104" y="1"/>
                </a:cxn>
                <a:cxn ang="0">
                  <a:pos x="104" y="1"/>
                </a:cxn>
                <a:cxn ang="0">
                  <a:pos x="93" y="13"/>
                </a:cxn>
                <a:cxn ang="0">
                  <a:pos x="82" y="26"/>
                </a:cxn>
                <a:cxn ang="0">
                  <a:pos x="63" y="54"/>
                </a:cxn>
                <a:cxn ang="0">
                  <a:pos x="63" y="54"/>
                </a:cxn>
                <a:cxn ang="0">
                  <a:pos x="32" y="93"/>
                </a:cxn>
                <a:cxn ang="0">
                  <a:pos x="1" y="131"/>
                </a:cxn>
                <a:cxn ang="0">
                  <a:pos x="1" y="131"/>
                </a:cxn>
                <a:cxn ang="0">
                  <a:pos x="0" y="134"/>
                </a:cxn>
                <a:cxn ang="0">
                  <a:pos x="0" y="136"/>
                </a:cxn>
                <a:cxn ang="0">
                  <a:pos x="2" y="140"/>
                </a:cxn>
                <a:cxn ang="0">
                  <a:pos x="4" y="140"/>
                </a:cxn>
                <a:cxn ang="0">
                  <a:pos x="5" y="141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32" y="110"/>
                </a:cxn>
                <a:cxn ang="0">
                  <a:pos x="56" y="81"/>
                </a:cxn>
                <a:cxn ang="0">
                  <a:pos x="56" y="81"/>
                </a:cxn>
                <a:cxn ang="0">
                  <a:pos x="82" y="45"/>
                </a:cxn>
                <a:cxn ang="0">
                  <a:pos x="97" y="26"/>
                </a:cxn>
                <a:cxn ang="0">
                  <a:pos x="104" y="17"/>
                </a:cxn>
                <a:cxn ang="0">
                  <a:pos x="112" y="9"/>
                </a:cxn>
                <a:cxn ang="0">
                  <a:pos x="112" y="9"/>
                </a:cxn>
                <a:cxn ang="0">
                  <a:pos x="114" y="8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2" y="3"/>
                </a:cxn>
                <a:cxn ang="0">
                  <a:pos x="108" y="0"/>
                </a:cxn>
                <a:cxn ang="0">
                  <a:pos x="106" y="0"/>
                </a:cxn>
                <a:cxn ang="0">
                  <a:pos x="104" y="1"/>
                </a:cxn>
                <a:cxn ang="0">
                  <a:pos x="104" y="1"/>
                </a:cxn>
              </a:cxnLst>
              <a:rect l="0" t="0" r="r" b="b"/>
              <a:pathLst>
                <a:path w="114" h="141">
                  <a:moveTo>
                    <a:pt x="104" y="1"/>
                  </a:moveTo>
                  <a:lnTo>
                    <a:pt x="104" y="1"/>
                  </a:lnTo>
                  <a:lnTo>
                    <a:pt x="93" y="13"/>
                  </a:lnTo>
                  <a:lnTo>
                    <a:pt x="82" y="2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32" y="93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5" y="141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32" y="110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82" y="45"/>
                  </a:lnTo>
                  <a:lnTo>
                    <a:pt x="97" y="26"/>
                  </a:lnTo>
                  <a:lnTo>
                    <a:pt x="104" y="17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2" y="3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1"/>
                  </a:lnTo>
                  <a:lnTo>
                    <a:pt x="10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4" name="Freeform 481"/>
            <p:cNvSpPr/>
            <p:nvPr/>
          </p:nvSpPr>
          <p:spPr bwMode="auto">
            <a:xfrm>
              <a:off x="3509963" y="1582738"/>
              <a:ext cx="38100" cy="63500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44" y="80"/>
                </a:cxn>
                <a:cxn ang="0">
                  <a:pos x="23" y="118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7"/>
                </a:cxn>
                <a:cxn ang="0">
                  <a:pos x="0" y="160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9" y="162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32" y="123"/>
                </a:cxn>
                <a:cxn ang="0">
                  <a:pos x="53" y="85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7"/>
                </a:cxn>
                <a:cxn ang="0">
                  <a:pos x="95" y="4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6" y="1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164">
                  <a:moveTo>
                    <a:pt x="85" y="3"/>
                  </a:moveTo>
                  <a:lnTo>
                    <a:pt x="85" y="3"/>
                  </a:lnTo>
                  <a:lnTo>
                    <a:pt x="44" y="80"/>
                  </a:lnTo>
                  <a:lnTo>
                    <a:pt x="23" y="118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7"/>
                  </a:lnTo>
                  <a:lnTo>
                    <a:pt x="0" y="160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9" y="162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32" y="123"/>
                  </a:lnTo>
                  <a:lnTo>
                    <a:pt x="53" y="85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7"/>
                  </a:lnTo>
                  <a:lnTo>
                    <a:pt x="95" y="4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5" name="Freeform 482"/>
            <p:cNvSpPr/>
            <p:nvPr/>
          </p:nvSpPr>
          <p:spPr bwMode="auto">
            <a:xfrm>
              <a:off x="3546476" y="1597025"/>
              <a:ext cx="31750" cy="50800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71" y="1"/>
                </a:cxn>
                <a:cxn ang="0">
                  <a:pos x="50" y="30"/>
                </a:cxn>
                <a:cxn ang="0">
                  <a:pos x="33" y="59"/>
                </a:cxn>
                <a:cxn ang="0">
                  <a:pos x="16" y="89"/>
                </a:cxn>
                <a:cxn ang="0">
                  <a:pos x="2" y="120"/>
                </a:cxn>
                <a:cxn ang="0">
                  <a:pos x="2" y="120"/>
                </a:cxn>
                <a:cxn ang="0">
                  <a:pos x="0" y="123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5" y="129"/>
                </a:cxn>
                <a:cxn ang="0">
                  <a:pos x="8" y="129"/>
                </a:cxn>
                <a:cxn ang="0">
                  <a:pos x="9" y="128"/>
                </a:cxn>
                <a:cxn ang="0">
                  <a:pos x="11" y="127"/>
                </a:cxn>
                <a:cxn ang="0">
                  <a:pos x="11" y="127"/>
                </a:cxn>
                <a:cxn ang="0">
                  <a:pos x="25" y="95"/>
                </a:cxn>
                <a:cxn ang="0">
                  <a:pos x="41" y="67"/>
                </a:cxn>
                <a:cxn ang="0">
                  <a:pos x="59" y="38"/>
                </a:cxn>
                <a:cxn ang="0">
                  <a:pos x="79" y="9"/>
                </a:cxn>
                <a:cxn ang="0">
                  <a:pos x="79" y="9"/>
                </a:cxn>
                <a:cxn ang="0">
                  <a:pos x="80" y="8"/>
                </a:cxn>
                <a:cxn ang="0">
                  <a:pos x="80" y="5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71" y="1"/>
                </a:cxn>
                <a:cxn ang="0">
                  <a:pos x="71" y="1"/>
                </a:cxn>
              </a:cxnLst>
              <a:rect l="0" t="0" r="r" b="b"/>
              <a:pathLst>
                <a:path w="80" h="129">
                  <a:moveTo>
                    <a:pt x="71" y="1"/>
                  </a:moveTo>
                  <a:lnTo>
                    <a:pt x="71" y="1"/>
                  </a:lnTo>
                  <a:lnTo>
                    <a:pt x="50" y="30"/>
                  </a:lnTo>
                  <a:lnTo>
                    <a:pt x="33" y="59"/>
                  </a:lnTo>
                  <a:lnTo>
                    <a:pt x="16" y="8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0" y="123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5" y="129"/>
                  </a:lnTo>
                  <a:lnTo>
                    <a:pt x="8" y="129"/>
                  </a:lnTo>
                  <a:lnTo>
                    <a:pt x="9" y="128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25" y="95"/>
                  </a:lnTo>
                  <a:lnTo>
                    <a:pt x="41" y="67"/>
                  </a:lnTo>
                  <a:lnTo>
                    <a:pt x="59" y="3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1" y="1"/>
                  </a:lnTo>
                  <a:lnTo>
                    <a:pt x="7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6" name="Freeform 483"/>
            <p:cNvSpPr/>
            <p:nvPr/>
          </p:nvSpPr>
          <p:spPr bwMode="auto">
            <a:xfrm>
              <a:off x="3581401" y="1608138"/>
              <a:ext cx="15875" cy="3968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6"/>
                </a:cxn>
                <a:cxn ang="0">
                  <a:pos x="29" y="17"/>
                </a:cxn>
                <a:cxn ang="0">
                  <a:pos x="25" y="29"/>
                </a:cxn>
                <a:cxn ang="0">
                  <a:pos x="17" y="53"/>
                </a:cxn>
                <a:cxn ang="0">
                  <a:pos x="17" y="53"/>
                </a:cxn>
                <a:cxn ang="0">
                  <a:pos x="10" y="74"/>
                </a:cxn>
                <a:cxn ang="0">
                  <a:pos x="6" y="84"/>
                </a:cxn>
                <a:cxn ang="0">
                  <a:pos x="1" y="93"/>
                </a:cxn>
                <a:cxn ang="0">
                  <a:pos x="1" y="93"/>
                </a:cxn>
                <a:cxn ang="0">
                  <a:pos x="0" y="96"/>
                </a:cxn>
                <a:cxn ang="0">
                  <a:pos x="0" y="99"/>
                </a:cxn>
                <a:cxn ang="0">
                  <a:pos x="2" y="101"/>
                </a:cxn>
                <a:cxn ang="0">
                  <a:pos x="6" y="102"/>
                </a:cxn>
                <a:cxn ang="0">
                  <a:pos x="9" y="101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6" y="89"/>
                </a:cxn>
                <a:cxn ang="0">
                  <a:pos x="21" y="78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6" y="31"/>
                </a:cxn>
                <a:cxn ang="0">
                  <a:pos x="40" y="19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3" y="2"/>
                </a:cxn>
                <a:cxn ang="0">
                  <a:pos x="31" y="3"/>
                </a:cxn>
                <a:cxn ang="0">
                  <a:pos x="30" y="6"/>
                </a:cxn>
                <a:cxn ang="0">
                  <a:pos x="30" y="6"/>
                </a:cxn>
              </a:cxnLst>
              <a:rect l="0" t="0" r="r" b="b"/>
              <a:pathLst>
                <a:path w="42" h="102">
                  <a:moveTo>
                    <a:pt x="30" y="6"/>
                  </a:moveTo>
                  <a:lnTo>
                    <a:pt x="30" y="6"/>
                  </a:lnTo>
                  <a:lnTo>
                    <a:pt x="29" y="17"/>
                  </a:lnTo>
                  <a:lnTo>
                    <a:pt x="25" y="29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0" y="74"/>
                  </a:lnTo>
                  <a:lnTo>
                    <a:pt x="6" y="84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6" y="102"/>
                  </a:lnTo>
                  <a:lnTo>
                    <a:pt x="9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89"/>
                  </a:lnTo>
                  <a:lnTo>
                    <a:pt x="21" y="78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6" y="31"/>
                  </a:lnTo>
                  <a:lnTo>
                    <a:pt x="40" y="19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7" name="Freeform 484"/>
            <p:cNvSpPr/>
            <p:nvPr/>
          </p:nvSpPr>
          <p:spPr bwMode="auto">
            <a:xfrm>
              <a:off x="3214688" y="1146175"/>
              <a:ext cx="12700" cy="30163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1" y="37"/>
                </a:cxn>
                <a:cxn ang="0">
                  <a:pos x="4" y="53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5" y="76"/>
                </a:cxn>
                <a:cxn ang="0">
                  <a:pos x="7" y="76"/>
                </a:cxn>
                <a:cxn ang="0">
                  <a:pos x="9" y="76"/>
                </a:cxn>
                <a:cxn ang="0">
                  <a:pos x="11" y="75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6" y="55"/>
                </a:cxn>
                <a:cxn ang="0">
                  <a:pos x="21" y="39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2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5" y="3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76">
                  <a:moveTo>
                    <a:pt x="24" y="4"/>
                  </a:moveTo>
                  <a:lnTo>
                    <a:pt x="24" y="4"/>
                  </a:lnTo>
                  <a:lnTo>
                    <a:pt x="11" y="37"/>
                  </a:lnTo>
                  <a:lnTo>
                    <a:pt x="4" y="5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11" y="75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6" y="55"/>
                  </a:lnTo>
                  <a:lnTo>
                    <a:pt x="21" y="39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8" name="Freeform 485"/>
            <p:cNvSpPr/>
            <p:nvPr/>
          </p:nvSpPr>
          <p:spPr bwMode="auto">
            <a:xfrm>
              <a:off x="3240088" y="1150938"/>
              <a:ext cx="20638" cy="285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39" y="7"/>
                </a:cxn>
                <a:cxn ang="0">
                  <a:pos x="34" y="13"/>
                </a:cxn>
                <a:cxn ang="0">
                  <a:pos x="30" y="21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13" y="47"/>
                </a:cxn>
                <a:cxn ang="0">
                  <a:pos x="1" y="67"/>
                </a:cxn>
                <a:cxn ang="0">
                  <a:pos x="1" y="67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8" y="76"/>
                </a:cxn>
                <a:cxn ang="0">
                  <a:pos x="9" y="75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21" y="56"/>
                </a:cxn>
                <a:cxn ang="0">
                  <a:pos x="32" y="41"/>
                </a:cxn>
                <a:cxn ang="0">
                  <a:pos x="32" y="41"/>
                </a:cxn>
                <a:cxn ang="0">
                  <a:pos x="35" y="33"/>
                </a:cxn>
                <a:cxn ang="0">
                  <a:pos x="41" y="24"/>
                </a:cxn>
                <a:cxn ang="0">
                  <a:pos x="45" y="16"/>
                </a:cxn>
                <a:cxn ang="0">
                  <a:pos x="47" y="13"/>
                </a:cxn>
                <a:cxn ang="0">
                  <a:pos x="51" y="10"/>
                </a:cxn>
                <a:cxn ang="0">
                  <a:pos x="51" y="10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52" y="3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4" h="76">
                  <a:moveTo>
                    <a:pt x="46" y="0"/>
                  </a:moveTo>
                  <a:lnTo>
                    <a:pt x="46" y="0"/>
                  </a:lnTo>
                  <a:lnTo>
                    <a:pt x="39" y="7"/>
                  </a:lnTo>
                  <a:lnTo>
                    <a:pt x="34" y="13"/>
                  </a:lnTo>
                  <a:lnTo>
                    <a:pt x="30" y="2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3" y="4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21" y="56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5" y="33"/>
                  </a:lnTo>
                  <a:lnTo>
                    <a:pt x="41" y="24"/>
                  </a:lnTo>
                  <a:lnTo>
                    <a:pt x="45" y="16"/>
                  </a:lnTo>
                  <a:lnTo>
                    <a:pt x="47" y="13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9"/>
                  </a:lnTo>
                  <a:lnTo>
                    <a:pt x="54" y="7"/>
                  </a:lnTo>
                  <a:lnTo>
                    <a:pt x="52" y="3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9" name="Freeform 486"/>
            <p:cNvSpPr/>
            <p:nvPr/>
          </p:nvSpPr>
          <p:spPr bwMode="auto">
            <a:xfrm>
              <a:off x="3273426" y="1149350"/>
              <a:ext cx="12700" cy="23813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8" y="20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4" y="4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3" y="60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0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16" y="45"/>
                </a:cxn>
                <a:cxn ang="0">
                  <a:pos x="20" y="38"/>
                </a:cxn>
                <a:cxn ang="0">
                  <a:pos x="24" y="33"/>
                </a:cxn>
                <a:cxn ang="0">
                  <a:pos x="24" y="33"/>
                </a:cxn>
                <a:cxn ang="0">
                  <a:pos x="28" y="26"/>
                </a:cxn>
                <a:cxn ang="0">
                  <a:pos x="32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3" y="3"/>
                </a:cxn>
                <a:cxn ang="0">
                  <a:pos x="32" y="1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0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8" y="2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4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6" y="45"/>
                  </a:lnTo>
                  <a:lnTo>
                    <a:pt x="20" y="38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0" name="Freeform 487"/>
            <p:cNvSpPr/>
            <p:nvPr/>
          </p:nvSpPr>
          <p:spPr bwMode="auto">
            <a:xfrm>
              <a:off x="3379788" y="1117600"/>
              <a:ext cx="12700" cy="15875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9" y="6"/>
                </a:cxn>
                <a:cxn ang="0">
                  <a:pos x="18" y="9"/>
                </a:cxn>
                <a:cxn ang="0">
                  <a:pos x="15" y="12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2" y="41"/>
                </a:cxn>
                <a:cxn ang="0">
                  <a:pos x="6" y="42"/>
                </a:cxn>
                <a:cxn ang="0">
                  <a:pos x="9" y="41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5" y="30"/>
                </a:cxn>
                <a:cxn ang="0">
                  <a:pos x="22" y="23"/>
                </a:cxn>
                <a:cxn ang="0">
                  <a:pos x="27" y="15"/>
                </a:cxn>
                <a:cxn ang="0">
                  <a:pos x="30" y="11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28" y="2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19" y="6"/>
                </a:cxn>
                <a:cxn ang="0">
                  <a:pos x="19" y="6"/>
                </a:cxn>
              </a:cxnLst>
              <a:rect l="0" t="0" r="r" b="b"/>
              <a:pathLst>
                <a:path w="30" h="42">
                  <a:moveTo>
                    <a:pt x="19" y="6"/>
                  </a:moveTo>
                  <a:lnTo>
                    <a:pt x="19" y="6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6" y="42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30"/>
                  </a:lnTo>
                  <a:lnTo>
                    <a:pt x="22" y="23"/>
                  </a:lnTo>
                  <a:lnTo>
                    <a:pt x="27" y="15"/>
                  </a:lnTo>
                  <a:lnTo>
                    <a:pt x="30" y="11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1" name="Freeform 488"/>
            <p:cNvSpPr/>
            <p:nvPr/>
          </p:nvSpPr>
          <p:spPr bwMode="auto">
            <a:xfrm>
              <a:off x="3406776" y="1123950"/>
              <a:ext cx="14288" cy="19050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3" y="1"/>
                </a:cxn>
                <a:cxn ang="0">
                  <a:pos x="17" y="10"/>
                </a:cxn>
                <a:cxn ang="0">
                  <a:pos x="9" y="20"/>
                </a:cxn>
                <a:cxn ang="0">
                  <a:pos x="4" y="29"/>
                </a:cxn>
                <a:cxn ang="0">
                  <a:pos x="1" y="34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2" y="43"/>
                </a:cxn>
                <a:cxn ang="0">
                  <a:pos x="5" y="44"/>
                </a:cxn>
                <a:cxn ang="0">
                  <a:pos x="10" y="43"/>
                </a:cxn>
                <a:cxn ang="0">
                  <a:pos x="11" y="42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13" y="34"/>
                </a:cxn>
                <a:cxn ang="0">
                  <a:pos x="15" y="30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7" y="16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5" y="5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23" y="1"/>
                </a:cxn>
              </a:cxnLst>
              <a:rect l="0" t="0" r="r" b="b"/>
              <a:pathLst>
                <a:path w="35" h="44">
                  <a:moveTo>
                    <a:pt x="23" y="1"/>
                  </a:moveTo>
                  <a:lnTo>
                    <a:pt x="23" y="1"/>
                  </a:lnTo>
                  <a:lnTo>
                    <a:pt x="17" y="10"/>
                  </a:lnTo>
                  <a:lnTo>
                    <a:pt x="9" y="20"/>
                  </a:lnTo>
                  <a:lnTo>
                    <a:pt x="4" y="29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5" y="44"/>
                  </a:lnTo>
                  <a:lnTo>
                    <a:pt x="10" y="43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3" y="34"/>
                  </a:lnTo>
                  <a:lnTo>
                    <a:pt x="15" y="3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7" y="1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2" name="Freeform 489"/>
            <p:cNvSpPr/>
            <p:nvPr/>
          </p:nvSpPr>
          <p:spPr bwMode="auto">
            <a:xfrm>
              <a:off x="3440113" y="1130300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0" y="55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0"/>
                </a:cxn>
                <a:cxn ang="0">
                  <a:pos x="8" y="60"/>
                </a:cxn>
                <a:cxn ang="0">
                  <a:pos x="10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0">
                  <a:moveTo>
                    <a:pt x="24" y="3"/>
                  </a:moveTo>
                  <a:lnTo>
                    <a:pt x="24" y="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3" name="Freeform 490"/>
            <p:cNvSpPr/>
            <p:nvPr/>
          </p:nvSpPr>
          <p:spPr bwMode="auto">
            <a:xfrm>
              <a:off x="3463926" y="1141413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3" y="12"/>
                </a:cxn>
                <a:cxn ang="0">
                  <a:pos x="21" y="21"/>
                </a:cxn>
                <a:cxn ang="0">
                  <a:pos x="17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8" y="44"/>
                </a:cxn>
                <a:cxn ang="0">
                  <a:pos x="4" y="50"/>
                </a:cxn>
                <a:cxn ang="0">
                  <a:pos x="1" y="57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6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5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2" y="63"/>
                </a:cxn>
                <a:cxn ang="0">
                  <a:pos x="12" y="63"/>
                </a:cxn>
                <a:cxn ang="0">
                  <a:pos x="13" y="57"/>
                </a:cxn>
                <a:cxn ang="0">
                  <a:pos x="17" y="51"/>
                </a:cxn>
                <a:cxn ang="0">
                  <a:pos x="22" y="45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29" y="33"/>
                </a:cxn>
                <a:cxn ang="0">
                  <a:pos x="31" y="25"/>
                </a:cxn>
                <a:cxn ang="0">
                  <a:pos x="34" y="17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8" y="7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9" y="2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8" h="68">
                  <a:moveTo>
                    <a:pt x="27" y="3"/>
                  </a:moveTo>
                  <a:lnTo>
                    <a:pt x="27" y="3"/>
                  </a:lnTo>
                  <a:lnTo>
                    <a:pt x="23" y="12"/>
                  </a:lnTo>
                  <a:lnTo>
                    <a:pt x="21" y="21"/>
                  </a:lnTo>
                  <a:lnTo>
                    <a:pt x="17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1" y="5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3" y="57"/>
                  </a:lnTo>
                  <a:lnTo>
                    <a:pt x="17" y="51"/>
                  </a:lnTo>
                  <a:lnTo>
                    <a:pt x="22" y="45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9" y="33"/>
                  </a:lnTo>
                  <a:lnTo>
                    <a:pt x="31" y="25"/>
                  </a:lnTo>
                  <a:lnTo>
                    <a:pt x="34" y="17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4" name="Freeform 491"/>
            <p:cNvSpPr/>
            <p:nvPr/>
          </p:nvSpPr>
          <p:spPr bwMode="auto">
            <a:xfrm>
              <a:off x="3489326" y="1144588"/>
              <a:ext cx="14288" cy="22225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17" y="15"/>
                </a:cxn>
                <a:cxn ang="0">
                  <a:pos x="9" y="26"/>
                </a:cxn>
                <a:cxn ang="0">
                  <a:pos x="4" y="38"/>
                </a:cxn>
                <a:cxn ang="0">
                  <a:pos x="1" y="4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7"/>
                </a:cxn>
                <a:cxn ang="0">
                  <a:pos x="6" y="58"/>
                </a:cxn>
                <a:cxn ang="0">
                  <a:pos x="10" y="57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3" y="46"/>
                </a:cxn>
                <a:cxn ang="0">
                  <a:pos x="14" y="41"/>
                </a:cxn>
                <a:cxn ang="0">
                  <a:pos x="21" y="29"/>
                </a:cxn>
                <a:cxn ang="0">
                  <a:pos x="27" y="1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5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6" y="2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35" h="58">
                  <a:moveTo>
                    <a:pt x="23" y="3"/>
                  </a:moveTo>
                  <a:lnTo>
                    <a:pt x="23" y="3"/>
                  </a:lnTo>
                  <a:lnTo>
                    <a:pt x="17" y="15"/>
                  </a:lnTo>
                  <a:lnTo>
                    <a:pt x="9" y="26"/>
                  </a:lnTo>
                  <a:lnTo>
                    <a:pt x="4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6" y="58"/>
                  </a:lnTo>
                  <a:lnTo>
                    <a:pt x="10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3" y="46"/>
                  </a:lnTo>
                  <a:lnTo>
                    <a:pt x="14" y="41"/>
                  </a:lnTo>
                  <a:lnTo>
                    <a:pt x="21" y="29"/>
                  </a:lnTo>
                  <a:lnTo>
                    <a:pt x="27" y="1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5" name="Freeform 492"/>
            <p:cNvSpPr/>
            <p:nvPr/>
          </p:nvSpPr>
          <p:spPr bwMode="auto">
            <a:xfrm>
              <a:off x="3517901" y="1138238"/>
              <a:ext cx="9525" cy="127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8" y="1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7" y="35"/>
                </a:cxn>
                <a:cxn ang="0">
                  <a:pos x="9" y="34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6"/>
                </a:cxn>
                <a:cxn ang="0">
                  <a:pos x="26" y="5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6" h="35">
                  <a:moveTo>
                    <a:pt x="16" y="4"/>
                  </a:moveTo>
                  <a:lnTo>
                    <a:pt x="16" y="4"/>
                  </a:lnTo>
                  <a:lnTo>
                    <a:pt x="8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9" y="3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6" name="Freeform 493"/>
            <p:cNvSpPr/>
            <p:nvPr/>
          </p:nvSpPr>
          <p:spPr bwMode="auto">
            <a:xfrm>
              <a:off x="3608388" y="1120775"/>
              <a:ext cx="14288" cy="17463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5" y="2"/>
                </a:cxn>
                <a:cxn ang="0">
                  <a:pos x="18" y="9"/>
                </a:cxn>
                <a:cxn ang="0">
                  <a:pos x="13" y="17"/>
                </a:cxn>
                <a:cxn ang="0">
                  <a:pos x="8" y="25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1" y="35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6" y="34"/>
                </a:cxn>
                <a:cxn ang="0">
                  <a:pos x="22" y="26"/>
                </a:cxn>
                <a:cxn ang="0">
                  <a:pos x="27" y="17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4" y="8"/>
                </a:cxn>
                <a:cxn ang="0">
                  <a:pos x="35" y="6"/>
                </a:cxn>
                <a:cxn ang="0">
                  <a:pos x="33" y="2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5" y="2"/>
                </a:cxn>
              </a:cxnLst>
              <a:rect l="0" t="0" r="r" b="b"/>
              <a:pathLst>
                <a:path w="35" h="42">
                  <a:moveTo>
                    <a:pt x="25" y="2"/>
                  </a:moveTo>
                  <a:lnTo>
                    <a:pt x="25" y="2"/>
                  </a:lnTo>
                  <a:lnTo>
                    <a:pt x="18" y="9"/>
                  </a:lnTo>
                  <a:lnTo>
                    <a:pt x="13" y="17"/>
                  </a:lnTo>
                  <a:lnTo>
                    <a:pt x="8" y="25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6" y="34"/>
                  </a:lnTo>
                  <a:lnTo>
                    <a:pt x="22" y="26"/>
                  </a:lnTo>
                  <a:lnTo>
                    <a:pt x="27" y="17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Freeform 494"/>
            <p:cNvSpPr/>
            <p:nvPr/>
          </p:nvSpPr>
          <p:spPr bwMode="auto">
            <a:xfrm>
              <a:off x="3640138" y="1130300"/>
              <a:ext cx="9525" cy="17463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9" y="13"/>
                </a:cxn>
                <a:cxn ang="0">
                  <a:pos x="7" y="20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8" y="41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8" y="23"/>
                </a:cxn>
                <a:cxn ang="0">
                  <a:pos x="21" y="15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22" h="42">
                  <a:moveTo>
                    <a:pt x="10" y="6"/>
                  </a:moveTo>
                  <a:lnTo>
                    <a:pt x="10" y="6"/>
                  </a:lnTo>
                  <a:lnTo>
                    <a:pt x="9" y="13"/>
                  </a:lnTo>
                  <a:lnTo>
                    <a:pt x="7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8" y="23"/>
                  </a:lnTo>
                  <a:lnTo>
                    <a:pt x="21" y="1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8" name="Freeform 495"/>
            <p:cNvSpPr/>
            <p:nvPr/>
          </p:nvSpPr>
          <p:spPr bwMode="auto">
            <a:xfrm>
              <a:off x="3662363" y="1141413"/>
              <a:ext cx="14288" cy="23813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4" y="7"/>
                </a:cxn>
                <a:cxn ang="0">
                  <a:pos x="22" y="14"/>
                </a:cxn>
                <a:cxn ang="0">
                  <a:pos x="19" y="19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5" y="42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5" y="62"/>
                </a:cxn>
                <a:cxn ang="0">
                  <a:pos x="9" y="61"/>
                </a:cxn>
                <a:cxn ang="0">
                  <a:pos x="11" y="59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0"/>
                </a:cxn>
                <a:cxn ang="0">
                  <a:pos x="17" y="45"/>
                </a:cxn>
                <a:cxn ang="0">
                  <a:pos x="24" y="32"/>
                </a:cxn>
                <a:cxn ang="0">
                  <a:pos x="32" y="20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7"/>
                </a:cxn>
                <a:cxn ang="0">
                  <a:pos x="24" y="7"/>
                </a:cxn>
              </a:cxnLst>
              <a:rect l="0" t="0" r="r" b="b"/>
              <a:pathLst>
                <a:path w="34" h="62">
                  <a:moveTo>
                    <a:pt x="24" y="7"/>
                  </a:moveTo>
                  <a:lnTo>
                    <a:pt x="24" y="7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5" y="4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5" y="62"/>
                  </a:lnTo>
                  <a:lnTo>
                    <a:pt x="9" y="61"/>
                  </a:lnTo>
                  <a:lnTo>
                    <a:pt x="11" y="59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0"/>
                  </a:lnTo>
                  <a:lnTo>
                    <a:pt x="17" y="45"/>
                  </a:lnTo>
                  <a:lnTo>
                    <a:pt x="24" y="32"/>
                  </a:lnTo>
                  <a:lnTo>
                    <a:pt x="32" y="20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Freeform 496"/>
            <p:cNvSpPr/>
            <p:nvPr/>
          </p:nvSpPr>
          <p:spPr bwMode="auto">
            <a:xfrm>
              <a:off x="3681413" y="1150938"/>
              <a:ext cx="15875" cy="25400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2" y="6"/>
                </a:cxn>
                <a:cxn ang="0">
                  <a:pos x="18" y="12"/>
                </a:cxn>
                <a:cxn ang="0">
                  <a:pos x="12" y="25"/>
                </a:cxn>
                <a:cxn ang="0">
                  <a:pos x="6" y="38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3" y="60"/>
                </a:cxn>
                <a:cxn ang="0">
                  <a:pos x="5" y="60"/>
                </a:cxn>
                <a:cxn ang="0">
                  <a:pos x="8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6" y="44"/>
                </a:cxn>
                <a:cxn ang="0">
                  <a:pos x="21" y="31"/>
                </a:cxn>
                <a:cxn ang="0">
                  <a:pos x="27" y="20"/>
                </a:cxn>
                <a:cxn ang="0">
                  <a:pos x="31" y="14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38" h="60">
                  <a:moveTo>
                    <a:pt x="29" y="1"/>
                  </a:moveTo>
                  <a:lnTo>
                    <a:pt x="29" y="1"/>
                  </a:lnTo>
                  <a:lnTo>
                    <a:pt x="22" y="6"/>
                  </a:lnTo>
                  <a:lnTo>
                    <a:pt x="18" y="12"/>
                  </a:lnTo>
                  <a:lnTo>
                    <a:pt x="12" y="25"/>
                  </a:lnTo>
                  <a:lnTo>
                    <a:pt x="6" y="38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6" y="44"/>
                  </a:lnTo>
                  <a:lnTo>
                    <a:pt x="21" y="31"/>
                  </a:lnTo>
                  <a:lnTo>
                    <a:pt x="27" y="20"/>
                  </a:lnTo>
                  <a:lnTo>
                    <a:pt x="31" y="14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0" name="Freeform 497"/>
            <p:cNvSpPr/>
            <p:nvPr/>
          </p:nvSpPr>
          <p:spPr bwMode="auto">
            <a:xfrm>
              <a:off x="3708401" y="1157288"/>
              <a:ext cx="9525" cy="19050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2" y="15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3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1" y="43"/>
                </a:cxn>
                <a:cxn ang="0">
                  <a:pos x="3" y="45"/>
                </a:cxn>
                <a:cxn ang="0">
                  <a:pos x="7" y="46"/>
                </a:cxn>
                <a:cxn ang="0">
                  <a:pos x="10" y="45"/>
                </a:cxn>
                <a:cxn ang="0">
                  <a:pos x="12" y="43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3" y="36"/>
                </a:cxn>
                <a:cxn ang="0">
                  <a:pos x="16" y="30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4" y="19"/>
                </a:cxn>
                <a:cxn ang="0">
                  <a:pos x="26" y="1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4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8" h="46">
                  <a:moveTo>
                    <a:pt x="16" y="7"/>
                  </a:moveTo>
                  <a:lnTo>
                    <a:pt x="16" y="7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3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3" y="45"/>
                  </a:lnTo>
                  <a:lnTo>
                    <a:pt x="7" y="46"/>
                  </a:lnTo>
                  <a:lnTo>
                    <a:pt x="10" y="45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36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Freeform 498"/>
            <p:cNvSpPr/>
            <p:nvPr/>
          </p:nvSpPr>
          <p:spPr bwMode="auto">
            <a:xfrm>
              <a:off x="3736976" y="1157288"/>
              <a:ext cx="7938" cy="1746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  <a:cxn ang="0">
                  <a:pos x="9" y="13"/>
                </a:cxn>
                <a:cxn ang="0">
                  <a:pos x="7" y="2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3" y="42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9" y="24"/>
                </a:cxn>
                <a:cxn ang="0">
                  <a:pos x="21" y="15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23" h="42">
                  <a:moveTo>
                    <a:pt x="11" y="7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7" y="2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3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9" y="24"/>
                  </a:lnTo>
                  <a:lnTo>
                    <a:pt x="21" y="15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2" name="Freeform 499"/>
            <p:cNvSpPr/>
            <p:nvPr/>
          </p:nvSpPr>
          <p:spPr bwMode="auto">
            <a:xfrm>
              <a:off x="3435351" y="1001713"/>
              <a:ext cx="53975" cy="57150"/>
            </a:xfrm>
            <a:custGeom>
              <a:avLst/>
              <a:gdLst/>
              <a:ahLst/>
              <a:cxnLst>
                <a:cxn ang="0">
                  <a:pos x="122" y="3"/>
                </a:cxn>
                <a:cxn ang="0">
                  <a:pos x="122" y="3"/>
                </a:cxn>
                <a:cxn ang="0">
                  <a:pos x="116" y="11"/>
                </a:cxn>
                <a:cxn ang="0">
                  <a:pos x="108" y="17"/>
                </a:cxn>
                <a:cxn ang="0">
                  <a:pos x="94" y="30"/>
                </a:cxn>
                <a:cxn ang="0">
                  <a:pos x="57" y="67"/>
                </a:cxn>
                <a:cxn ang="0">
                  <a:pos x="57" y="67"/>
                </a:cxn>
                <a:cxn ang="0">
                  <a:pos x="42" y="83"/>
                </a:cxn>
                <a:cxn ang="0">
                  <a:pos x="25" y="100"/>
                </a:cxn>
                <a:cxn ang="0">
                  <a:pos x="17" y="108"/>
                </a:cxn>
                <a:cxn ang="0">
                  <a:pos x="10" y="117"/>
                </a:cxn>
                <a:cxn ang="0">
                  <a:pos x="4" y="127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0" y="139"/>
                </a:cxn>
                <a:cxn ang="0">
                  <a:pos x="0" y="142"/>
                </a:cxn>
                <a:cxn ang="0">
                  <a:pos x="1" y="143"/>
                </a:cxn>
                <a:cxn ang="0">
                  <a:pos x="4" y="144"/>
                </a:cxn>
                <a:cxn ang="0">
                  <a:pos x="8" y="143"/>
                </a:cxn>
                <a:cxn ang="0">
                  <a:pos x="9" y="143"/>
                </a:cxn>
                <a:cxn ang="0">
                  <a:pos x="10" y="140"/>
                </a:cxn>
                <a:cxn ang="0">
                  <a:pos x="10" y="140"/>
                </a:cxn>
                <a:cxn ang="0">
                  <a:pos x="16" y="128"/>
                </a:cxn>
                <a:cxn ang="0">
                  <a:pos x="23" y="118"/>
                </a:cxn>
                <a:cxn ang="0">
                  <a:pos x="31" y="108"/>
                </a:cxn>
                <a:cxn ang="0">
                  <a:pos x="40" y="98"/>
                </a:cxn>
                <a:cxn ang="0">
                  <a:pos x="60" y="79"/>
                </a:cxn>
                <a:cxn ang="0">
                  <a:pos x="78" y="62"/>
                </a:cxn>
                <a:cxn ang="0">
                  <a:pos x="78" y="62"/>
                </a:cxn>
                <a:cxn ang="0">
                  <a:pos x="93" y="49"/>
                </a:cxn>
                <a:cxn ang="0">
                  <a:pos x="107" y="36"/>
                </a:cxn>
                <a:cxn ang="0">
                  <a:pos x="120" y="23"/>
                </a:cxn>
                <a:cxn ang="0">
                  <a:pos x="127" y="1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6"/>
                </a:cxn>
                <a:cxn ang="0">
                  <a:pos x="132" y="4"/>
                </a:cxn>
                <a:cxn ang="0">
                  <a:pos x="129" y="0"/>
                </a:cxn>
                <a:cxn ang="0">
                  <a:pos x="125" y="0"/>
                </a:cxn>
                <a:cxn ang="0">
                  <a:pos x="124" y="0"/>
                </a:cxn>
                <a:cxn ang="0">
                  <a:pos x="122" y="3"/>
                </a:cxn>
                <a:cxn ang="0">
                  <a:pos x="122" y="3"/>
                </a:cxn>
              </a:cxnLst>
              <a:rect l="0" t="0" r="r" b="b"/>
              <a:pathLst>
                <a:path w="133" h="144">
                  <a:moveTo>
                    <a:pt x="122" y="3"/>
                  </a:moveTo>
                  <a:lnTo>
                    <a:pt x="122" y="3"/>
                  </a:lnTo>
                  <a:lnTo>
                    <a:pt x="116" y="11"/>
                  </a:lnTo>
                  <a:lnTo>
                    <a:pt x="108" y="17"/>
                  </a:lnTo>
                  <a:lnTo>
                    <a:pt x="94" y="30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42" y="83"/>
                  </a:lnTo>
                  <a:lnTo>
                    <a:pt x="25" y="100"/>
                  </a:lnTo>
                  <a:lnTo>
                    <a:pt x="17" y="108"/>
                  </a:lnTo>
                  <a:lnTo>
                    <a:pt x="10" y="117"/>
                  </a:lnTo>
                  <a:lnTo>
                    <a:pt x="4" y="127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1" y="143"/>
                  </a:lnTo>
                  <a:lnTo>
                    <a:pt x="4" y="144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6" y="128"/>
                  </a:lnTo>
                  <a:lnTo>
                    <a:pt x="23" y="118"/>
                  </a:lnTo>
                  <a:lnTo>
                    <a:pt x="31" y="108"/>
                  </a:lnTo>
                  <a:lnTo>
                    <a:pt x="40" y="98"/>
                  </a:lnTo>
                  <a:lnTo>
                    <a:pt x="60" y="79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93" y="49"/>
                  </a:lnTo>
                  <a:lnTo>
                    <a:pt x="107" y="36"/>
                  </a:lnTo>
                  <a:lnTo>
                    <a:pt x="120" y="23"/>
                  </a:lnTo>
                  <a:lnTo>
                    <a:pt x="127" y="1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6"/>
                  </a:lnTo>
                  <a:lnTo>
                    <a:pt x="132" y="4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3"/>
                  </a:lnTo>
                  <a:lnTo>
                    <a:pt x="1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3" name="Freeform 500"/>
            <p:cNvSpPr/>
            <p:nvPr/>
          </p:nvSpPr>
          <p:spPr bwMode="auto">
            <a:xfrm>
              <a:off x="3441701" y="1014413"/>
              <a:ext cx="69850" cy="7302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8" y="0"/>
                </a:cxn>
                <a:cxn ang="0">
                  <a:pos x="159" y="7"/>
                </a:cxn>
                <a:cxn ang="0">
                  <a:pos x="151" y="13"/>
                </a:cxn>
                <a:cxn ang="0">
                  <a:pos x="136" y="28"/>
                </a:cxn>
                <a:cxn ang="0">
                  <a:pos x="136" y="28"/>
                </a:cxn>
                <a:cxn ang="0">
                  <a:pos x="113" y="53"/>
                </a:cxn>
                <a:cxn ang="0">
                  <a:pos x="91" y="78"/>
                </a:cxn>
                <a:cxn ang="0">
                  <a:pos x="91" y="78"/>
                </a:cxn>
                <a:cxn ang="0">
                  <a:pos x="47" y="129"/>
                </a:cxn>
                <a:cxn ang="0">
                  <a:pos x="25" y="153"/>
                </a:cxn>
                <a:cxn ang="0">
                  <a:pos x="3" y="177"/>
                </a:cxn>
                <a:cxn ang="0">
                  <a:pos x="3" y="177"/>
                </a:cxn>
                <a:cxn ang="0">
                  <a:pos x="2" y="180"/>
                </a:cxn>
                <a:cxn ang="0">
                  <a:pos x="0" y="181"/>
                </a:cxn>
                <a:cxn ang="0">
                  <a:pos x="3" y="185"/>
                </a:cxn>
                <a:cxn ang="0">
                  <a:pos x="7" y="186"/>
                </a:cxn>
                <a:cxn ang="0">
                  <a:pos x="8" y="186"/>
                </a:cxn>
                <a:cxn ang="0">
                  <a:pos x="11" y="185"/>
                </a:cxn>
                <a:cxn ang="0">
                  <a:pos x="11" y="185"/>
                </a:cxn>
                <a:cxn ang="0">
                  <a:pos x="32" y="163"/>
                </a:cxn>
                <a:cxn ang="0">
                  <a:pos x="51" y="140"/>
                </a:cxn>
                <a:cxn ang="0">
                  <a:pos x="91" y="95"/>
                </a:cxn>
                <a:cxn ang="0">
                  <a:pos x="91" y="95"/>
                </a:cxn>
                <a:cxn ang="0">
                  <a:pos x="110" y="72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49" y="29"/>
                </a:cxn>
                <a:cxn ang="0">
                  <a:pos x="161" y="19"/>
                </a:cxn>
                <a:cxn ang="0">
                  <a:pos x="166" y="15"/>
                </a:cxn>
                <a:cxn ang="0">
                  <a:pos x="173" y="11"/>
                </a:cxn>
                <a:cxn ang="0">
                  <a:pos x="173" y="11"/>
                </a:cxn>
                <a:cxn ang="0">
                  <a:pos x="174" y="10"/>
                </a:cxn>
                <a:cxn ang="0">
                  <a:pos x="176" y="7"/>
                </a:cxn>
                <a:cxn ang="0">
                  <a:pos x="176" y="6"/>
                </a:cxn>
                <a:cxn ang="0">
                  <a:pos x="176" y="3"/>
                </a:cxn>
                <a:cxn ang="0">
                  <a:pos x="172" y="0"/>
                </a:cxn>
                <a:cxn ang="0">
                  <a:pos x="169" y="0"/>
                </a:cxn>
                <a:cxn ang="0">
                  <a:pos x="168" y="0"/>
                </a:cxn>
                <a:cxn ang="0">
                  <a:pos x="168" y="0"/>
                </a:cxn>
              </a:cxnLst>
              <a:rect l="0" t="0" r="r" b="b"/>
              <a:pathLst>
                <a:path w="176" h="186">
                  <a:moveTo>
                    <a:pt x="168" y="0"/>
                  </a:moveTo>
                  <a:lnTo>
                    <a:pt x="168" y="0"/>
                  </a:lnTo>
                  <a:lnTo>
                    <a:pt x="159" y="7"/>
                  </a:lnTo>
                  <a:lnTo>
                    <a:pt x="151" y="13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13" y="53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47" y="129"/>
                  </a:lnTo>
                  <a:lnTo>
                    <a:pt x="25" y="153"/>
                  </a:lnTo>
                  <a:lnTo>
                    <a:pt x="3" y="177"/>
                  </a:lnTo>
                  <a:lnTo>
                    <a:pt x="3" y="177"/>
                  </a:lnTo>
                  <a:lnTo>
                    <a:pt x="2" y="180"/>
                  </a:lnTo>
                  <a:lnTo>
                    <a:pt x="0" y="181"/>
                  </a:lnTo>
                  <a:lnTo>
                    <a:pt x="3" y="185"/>
                  </a:lnTo>
                  <a:lnTo>
                    <a:pt x="7" y="186"/>
                  </a:lnTo>
                  <a:lnTo>
                    <a:pt x="8" y="186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32" y="163"/>
                  </a:lnTo>
                  <a:lnTo>
                    <a:pt x="51" y="140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110" y="72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49" y="29"/>
                  </a:lnTo>
                  <a:lnTo>
                    <a:pt x="161" y="19"/>
                  </a:lnTo>
                  <a:lnTo>
                    <a:pt x="166" y="15"/>
                  </a:lnTo>
                  <a:lnTo>
                    <a:pt x="173" y="11"/>
                  </a:lnTo>
                  <a:lnTo>
                    <a:pt x="173" y="11"/>
                  </a:lnTo>
                  <a:lnTo>
                    <a:pt x="174" y="10"/>
                  </a:lnTo>
                  <a:lnTo>
                    <a:pt x="176" y="7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2" y="0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4" name="Freeform 501"/>
            <p:cNvSpPr/>
            <p:nvPr/>
          </p:nvSpPr>
          <p:spPr bwMode="auto">
            <a:xfrm>
              <a:off x="3465513" y="1044575"/>
              <a:ext cx="50800" cy="57150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86" y="34"/>
                </a:cxn>
                <a:cxn ang="0">
                  <a:pos x="57" y="67"/>
                </a:cxn>
                <a:cxn ang="0">
                  <a:pos x="1" y="135"/>
                </a:cxn>
                <a:cxn ang="0">
                  <a:pos x="1" y="135"/>
                </a:cxn>
                <a:cxn ang="0">
                  <a:pos x="0" y="138"/>
                </a:cxn>
                <a:cxn ang="0">
                  <a:pos x="0" y="140"/>
                </a:cxn>
                <a:cxn ang="0">
                  <a:pos x="2" y="143"/>
                </a:cxn>
                <a:cxn ang="0">
                  <a:pos x="4" y="144"/>
                </a:cxn>
                <a:cxn ang="0">
                  <a:pos x="5" y="145"/>
                </a:cxn>
                <a:cxn ang="0">
                  <a:pos x="8" y="144"/>
                </a:cxn>
                <a:cxn ang="0">
                  <a:pos x="9" y="143"/>
                </a:cxn>
                <a:cxn ang="0">
                  <a:pos x="9" y="143"/>
                </a:cxn>
                <a:cxn ang="0">
                  <a:pos x="65" y="75"/>
                </a:cxn>
                <a:cxn ang="0">
                  <a:pos x="94" y="42"/>
                </a:cxn>
                <a:cxn ang="0">
                  <a:pos x="124" y="9"/>
                </a:cxn>
                <a:cxn ang="0">
                  <a:pos x="124" y="9"/>
                </a:cxn>
                <a:cxn ang="0">
                  <a:pos x="125" y="8"/>
                </a:cxn>
                <a:cxn ang="0">
                  <a:pos x="125" y="5"/>
                </a:cxn>
                <a:cxn ang="0">
                  <a:pos x="123" y="2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5">
                  <a:moveTo>
                    <a:pt x="115" y="2"/>
                  </a:moveTo>
                  <a:lnTo>
                    <a:pt x="115" y="2"/>
                  </a:lnTo>
                  <a:lnTo>
                    <a:pt x="86" y="34"/>
                  </a:lnTo>
                  <a:lnTo>
                    <a:pt x="57" y="67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2" y="143"/>
                  </a:lnTo>
                  <a:lnTo>
                    <a:pt x="4" y="144"/>
                  </a:lnTo>
                  <a:lnTo>
                    <a:pt x="5" y="145"/>
                  </a:lnTo>
                  <a:lnTo>
                    <a:pt x="8" y="14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65" y="75"/>
                  </a:lnTo>
                  <a:lnTo>
                    <a:pt x="94" y="42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5" y="8"/>
                  </a:lnTo>
                  <a:lnTo>
                    <a:pt x="125" y="5"/>
                  </a:lnTo>
                  <a:lnTo>
                    <a:pt x="123" y="2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Freeform 502"/>
            <p:cNvSpPr/>
            <p:nvPr/>
          </p:nvSpPr>
          <p:spPr bwMode="auto">
            <a:xfrm>
              <a:off x="3430588" y="1176338"/>
              <a:ext cx="38100" cy="52388"/>
            </a:xfrm>
            <a:custGeom>
              <a:avLst/>
              <a:gdLst/>
              <a:ahLst/>
              <a:cxnLst>
                <a:cxn ang="0">
                  <a:pos x="89" y="1"/>
                </a:cxn>
                <a:cxn ang="0">
                  <a:pos x="89" y="1"/>
                </a:cxn>
                <a:cxn ang="0">
                  <a:pos x="64" y="33"/>
                </a:cxn>
                <a:cxn ang="0">
                  <a:pos x="39" y="64"/>
                </a:cxn>
                <a:cxn ang="0">
                  <a:pos x="39" y="64"/>
                </a:cxn>
                <a:cxn ang="0">
                  <a:pos x="17" y="94"/>
                </a:cxn>
                <a:cxn ang="0">
                  <a:pos x="8" y="110"/>
                </a:cxn>
                <a:cxn ang="0">
                  <a:pos x="4" y="118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28"/>
                </a:cxn>
                <a:cxn ang="0">
                  <a:pos x="2" y="131"/>
                </a:cxn>
                <a:cxn ang="0">
                  <a:pos x="4" y="133"/>
                </a:cxn>
                <a:cxn ang="0">
                  <a:pos x="8" y="132"/>
                </a:cxn>
                <a:cxn ang="0">
                  <a:pos x="11" y="131"/>
                </a:cxn>
                <a:cxn ang="0">
                  <a:pos x="12" y="130"/>
                </a:cxn>
                <a:cxn ang="0">
                  <a:pos x="12" y="130"/>
                </a:cxn>
                <a:cxn ang="0">
                  <a:pos x="15" y="122"/>
                </a:cxn>
                <a:cxn ang="0">
                  <a:pos x="17" y="115"/>
                </a:cxn>
                <a:cxn ang="0">
                  <a:pos x="26" y="102"/>
                </a:cxn>
                <a:cxn ang="0">
                  <a:pos x="36" y="90"/>
                </a:cxn>
                <a:cxn ang="0">
                  <a:pos x="45" y="77"/>
                </a:cxn>
                <a:cxn ang="0">
                  <a:pos x="45" y="77"/>
                </a:cxn>
                <a:cxn ang="0">
                  <a:pos x="58" y="60"/>
                </a:cxn>
                <a:cxn ang="0">
                  <a:pos x="71" y="43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8" y="8"/>
                </a:cxn>
                <a:cxn ang="0">
                  <a:pos x="98" y="5"/>
                </a:cxn>
                <a:cxn ang="0">
                  <a:pos x="97" y="1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9" y="1"/>
                </a:cxn>
              </a:cxnLst>
              <a:rect l="0" t="0" r="r" b="b"/>
              <a:pathLst>
                <a:path w="98" h="133">
                  <a:moveTo>
                    <a:pt x="89" y="1"/>
                  </a:moveTo>
                  <a:lnTo>
                    <a:pt x="89" y="1"/>
                  </a:lnTo>
                  <a:lnTo>
                    <a:pt x="64" y="33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17" y="94"/>
                  </a:lnTo>
                  <a:lnTo>
                    <a:pt x="8" y="110"/>
                  </a:lnTo>
                  <a:lnTo>
                    <a:pt x="4" y="11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8" y="132"/>
                  </a:lnTo>
                  <a:lnTo>
                    <a:pt x="11" y="131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5" y="122"/>
                  </a:lnTo>
                  <a:lnTo>
                    <a:pt x="17" y="115"/>
                  </a:lnTo>
                  <a:lnTo>
                    <a:pt x="26" y="102"/>
                  </a:lnTo>
                  <a:lnTo>
                    <a:pt x="36" y="90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58" y="60"/>
                  </a:lnTo>
                  <a:lnTo>
                    <a:pt x="71" y="43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8" y="8"/>
                  </a:lnTo>
                  <a:lnTo>
                    <a:pt x="98" y="5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6" name="Freeform 503"/>
            <p:cNvSpPr/>
            <p:nvPr/>
          </p:nvSpPr>
          <p:spPr bwMode="auto">
            <a:xfrm>
              <a:off x="3443288" y="1169988"/>
              <a:ext cx="65088" cy="79375"/>
            </a:xfrm>
            <a:custGeom>
              <a:avLst/>
              <a:gdLst/>
              <a:ahLst/>
              <a:cxnLst>
                <a:cxn ang="0">
                  <a:pos x="155" y="3"/>
                </a:cxn>
                <a:cxn ang="0">
                  <a:pos x="155" y="3"/>
                </a:cxn>
                <a:cxn ang="0">
                  <a:pos x="135" y="27"/>
                </a:cxn>
                <a:cxn ang="0">
                  <a:pos x="115" y="50"/>
                </a:cxn>
                <a:cxn ang="0">
                  <a:pos x="75" y="96"/>
                </a:cxn>
                <a:cxn ang="0">
                  <a:pos x="55" y="119"/>
                </a:cxn>
                <a:cxn ang="0">
                  <a:pos x="36" y="143"/>
                </a:cxn>
                <a:cxn ang="0">
                  <a:pos x="17" y="168"/>
                </a:cxn>
                <a:cxn ang="0">
                  <a:pos x="2" y="194"/>
                </a:cxn>
                <a:cxn ang="0">
                  <a:pos x="2" y="194"/>
                </a:cxn>
                <a:cxn ang="0">
                  <a:pos x="0" y="197"/>
                </a:cxn>
                <a:cxn ang="0">
                  <a:pos x="0" y="199"/>
                </a:cxn>
                <a:cxn ang="0">
                  <a:pos x="3" y="202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28" y="174"/>
                </a:cxn>
                <a:cxn ang="0">
                  <a:pos x="45" y="149"/>
                </a:cxn>
                <a:cxn ang="0">
                  <a:pos x="64" y="126"/>
                </a:cxn>
                <a:cxn ang="0">
                  <a:pos x="84" y="102"/>
                </a:cxn>
                <a:cxn ang="0">
                  <a:pos x="123" y="57"/>
                </a:cxn>
                <a:cxn ang="0">
                  <a:pos x="144" y="34"/>
                </a:cxn>
                <a:cxn ang="0">
                  <a:pos x="162" y="11"/>
                </a:cxn>
                <a:cxn ang="0">
                  <a:pos x="162" y="11"/>
                </a:cxn>
                <a:cxn ang="0">
                  <a:pos x="164" y="8"/>
                </a:cxn>
                <a:cxn ang="0">
                  <a:pos x="164" y="7"/>
                </a:cxn>
                <a:cxn ang="0">
                  <a:pos x="162" y="3"/>
                </a:cxn>
                <a:cxn ang="0">
                  <a:pos x="160" y="2"/>
                </a:cxn>
                <a:cxn ang="0">
                  <a:pos x="158" y="0"/>
                </a:cxn>
                <a:cxn ang="0">
                  <a:pos x="156" y="2"/>
                </a:cxn>
                <a:cxn ang="0">
                  <a:pos x="155" y="3"/>
                </a:cxn>
                <a:cxn ang="0">
                  <a:pos x="155" y="3"/>
                </a:cxn>
              </a:cxnLst>
              <a:rect l="0" t="0" r="r" b="b"/>
              <a:pathLst>
                <a:path w="164" h="203">
                  <a:moveTo>
                    <a:pt x="155" y="3"/>
                  </a:moveTo>
                  <a:lnTo>
                    <a:pt x="155" y="3"/>
                  </a:lnTo>
                  <a:lnTo>
                    <a:pt x="135" y="27"/>
                  </a:lnTo>
                  <a:lnTo>
                    <a:pt x="115" y="50"/>
                  </a:lnTo>
                  <a:lnTo>
                    <a:pt x="75" y="96"/>
                  </a:lnTo>
                  <a:lnTo>
                    <a:pt x="55" y="119"/>
                  </a:lnTo>
                  <a:lnTo>
                    <a:pt x="36" y="143"/>
                  </a:lnTo>
                  <a:lnTo>
                    <a:pt x="17" y="168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3" y="202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28" y="174"/>
                  </a:lnTo>
                  <a:lnTo>
                    <a:pt x="45" y="149"/>
                  </a:lnTo>
                  <a:lnTo>
                    <a:pt x="64" y="126"/>
                  </a:lnTo>
                  <a:lnTo>
                    <a:pt x="84" y="102"/>
                  </a:lnTo>
                  <a:lnTo>
                    <a:pt x="123" y="57"/>
                  </a:lnTo>
                  <a:lnTo>
                    <a:pt x="144" y="34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4" y="8"/>
                  </a:lnTo>
                  <a:lnTo>
                    <a:pt x="164" y="7"/>
                  </a:lnTo>
                  <a:lnTo>
                    <a:pt x="162" y="3"/>
                  </a:lnTo>
                  <a:lnTo>
                    <a:pt x="160" y="2"/>
                  </a:lnTo>
                  <a:lnTo>
                    <a:pt x="158" y="0"/>
                  </a:lnTo>
                  <a:lnTo>
                    <a:pt x="156" y="2"/>
                  </a:lnTo>
                  <a:lnTo>
                    <a:pt x="155" y="3"/>
                  </a:lnTo>
                  <a:lnTo>
                    <a:pt x="15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Freeform 504"/>
            <p:cNvSpPr/>
            <p:nvPr/>
          </p:nvSpPr>
          <p:spPr bwMode="auto">
            <a:xfrm>
              <a:off x="3446463" y="1190625"/>
              <a:ext cx="82550" cy="96838"/>
            </a:xfrm>
            <a:custGeom>
              <a:avLst/>
              <a:gdLst/>
              <a:ahLst/>
              <a:cxnLst>
                <a:cxn ang="0">
                  <a:pos x="202" y="1"/>
                </a:cxn>
                <a:cxn ang="0">
                  <a:pos x="202" y="1"/>
                </a:cxn>
                <a:cxn ang="0">
                  <a:pos x="173" y="24"/>
                </a:cxn>
                <a:cxn ang="0">
                  <a:pos x="145" y="50"/>
                </a:cxn>
                <a:cxn ang="0">
                  <a:pos x="119" y="77"/>
                </a:cxn>
                <a:cxn ang="0">
                  <a:pos x="107" y="92"/>
                </a:cxn>
                <a:cxn ang="0">
                  <a:pos x="96" y="106"/>
                </a:cxn>
                <a:cxn ang="0">
                  <a:pos x="96" y="106"/>
                </a:cxn>
                <a:cxn ang="0">
                  <a:pos x="84" y="122"/>
                </a:cxn>
                <a:cxn ang="0">
                  <a:pos x="71" y="137"/>
                </a:cxn>
                <a:cxn ang="0">
                  <a:pos x="45" y="169"/>
                </a:cxn>
                <a:cxn ang="0">
                  <a:pos x="33" y="184"/>
                </a:cxn>
                <a:cxn ang="0">
                  <a:pos x="21" y="200"/>
                </a:cxn>
                <a:cxn ang="0">
                  <a:pos x="11" y="217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0" y="238"/>
                </a:cxn>
                <a:cxn ang="0">
                  <a:pos x="0" y="239"/>
                </a:cxn>
                <a:cxn ang="0">
                  <a:pos x="4" y="243"/>
                </a:cxn>
                <a:cxn ang="0">
                  <a:pos x="5" y="245"/>
                </a:cxn>
                <a:cxn ang="0">
                  <a:pos x="8" y="245"/>
                </a:cxn>
                <a:cxn ang="0">
                  <a:pos x="9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8" y="225"/>
                </a:cxn>
                <a:cxn ang="0">
                  <a:pos x="28" y="211"/>
                </a:cxn>
                <a:cxn ang="0">
                  <a:pos x="38" y="196"/>
                </a:cxn>
                <a:cxn ang="0">
                  <a:pos x="50" y="182"/>
                </a:cxn>
                <a:cxn ang="0">
                  <a:pos x="72" y="156"/>
                </a:cxn>
                <a:cxn ang="0">
                  <a:pos x="94" y="128"/>
                </a:cxn>
                <a:cxn ang="0">
                  <a:pos x="94" y="128"/>
                </a:cxn>
                <a:cxn ang="0">
                  <a:pos x="119" y="95"/>
                </a:cxn>
                <a:cxn ang="0">
                  <a:pos x="147" y="65"/>
                </a:cxn>
                <a:cxn ang="0">
                  <a:pos x="175" y="37"/>
                </a:cxn>
                <a:cxn ang="0">
                  <a:pos x="191" y="24"/>
                </a:cxn>
                <a:cxn ang="0">
                  <a:pos x="207" y="10"/>
                </a:cxn>
                <a:cxn ang="0">
                  <a:pos x="207" y="10"/>
                </a:cxn>
                <a:cxn ang="0">
                  <a:pos x="208" y="9"/>
                </a:cxn>
                <a:cxn ang="0">
                  <a:pos x="209" y="7"/>
                </a:cxn>
                <a:cxn ang="0">
                  <a:pos x="208" y="3"/>
                </a:cxn>
                <a:cxn ang="0">
                  <a:pos x="207" y="1"/>
                </a:cxn>
                <a:cxn ang="0">
                  <a:pos x="205" y="0"/>
                </a:cxn>
                <a:cxn ang="0">
                  <a:pos x="203" y="0"/>
                </a:cxn>
                <a:cxn ang="0">
                  <a:pos x="202" y="1"/>
                </a:cxn>
                <a:cxn ang="0">
                  <a:pos x="202" y="1"/>
                </a:cxn>
              </a:cxnLst>
              <a:rect l="0" t="0" r="r" b="b"/>
              <a:pathLst>
                <a:path w="209" h="245">
                  <a:moveTo>
                    <a:pt x="202" y="1"/>
                  </a:moveTo>
                  <a:lnTo>
                    <a:pt x="202" y="1"/>
                  </a:lnTo>
                  <a:lnTo>
                    <a:pt x="173" y="24"/>
                  </a:lnTo>
                  <a:lnTo>
                    <a:pt x="145" y="50"/>
                  </a:lnTo>
                  <a:lnTo>
                    <a:pt x="119" y="77"/>
                  </a:lnTo>
                  <a:lnTo>
                    <a:pt x="107" y="92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84" y="122"/>
                  </a:lnTo>
                  <a:lnTo>
                    <a:pt x="71" y="137"/>
                  </a:lnTo>
                  <a:lnTo>
                    <a:pt x="45" y="169"/>
                  </a:lnTo>
                  <a:lnTo>
                    <a:pt x="33" y="184"/>
                  </a:lnTo>
                  <a:lnTo>
                    <a:pt x="21" y="200"/>
                  </a:lnTo>
                  <a:lnTo>
                    <a:pt x="11" y="217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0" y="238"/>
                  </a:lnTo>
                  <a:lnTo>
                    <a:pt x="0" y="239"/>
                  </a:lnTo>
                  <a:lnTo>
                    <a:pt x="4" y="243"/>
                  </a:lnTo>
                  <a:lnTo>
                    <a:pt x="5" y="245"/>
                  </a:lnTo>
                  <a:lnTo>
                    <a:pt x="8" y="245"/>
                  </a:lnTo>
                  <a:lnTo>
                    <a:pt x="9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8" y="225"/>
                  </a:lnTo>
                  <a:lnTo>
                    <a:pt x="28" y="211"/>
                  </a:lnTo>
                  <a:lnTo>
                    <a:pt x="38" y="196"/>
                  </a:lnTo>
                  <a:lnTo>
                    <a:pt x="50" y="182"/>
                  </a:lnTo>
                  <a:lnTo>
                    <a:pt x="72" y="15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119" y="95"/>
                  </a:lnTo>
                  <a:lnTo>
                    <a:pt x="147" y="65"/>
                  </a:lnTo>
                  <a:lnTo>
                    <a:pt x="175" y="37"/>
                  </a:lnTo>
                  <a:lnTo>
                    <a:pt x="191" y="24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08" y="9"/>
                  </a:lnTo>
                  <a:lnTo>
                    <a:pt x="209" y="7"/>
                  </a:lnTo>
                  <a:lnTo>
                    <a:pt x="208" y="3"/>
                  </a:lnTo>
                  <a:lnTo>
                    <a:pt x="207" y="1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2" y="1"/>
                  </a:lnTo>
                  <a:lnTo>
                    <a:pt x="2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8" name="Freeform 505"/>
            <p:cNvSpPr/>
            <p:nvPr/>
          </p:nvSpPr>
          <p:spPr bwMode="auto">
            <a:xfrm>
              <a:off x="3448051" y="1246188"/>
              <a:ext cx="66675" cy="82550"/>
            </a:xfrm>
            <a:custGeom>
              <a:avLst/>
              <a:gdLst/>
              <a:ahLst/>
              <a:cxnLst>
                <a:cxn ang="0">
                  <a:pos x="157" y="3"/>
                </a:cxn>
                <a:cxn ang="0">
                  <a:pos x="157" y="3"/>
                </a:cxn>
                <a:cxn ang="0">
                  <a:pos x="136" y="32"/>
                </a:cxn>
                <a:cxn ang="0">
                  <a:pos x="115" y="60"/>
                </a:cxn>
                <a:cxn ang="0">
                  <a:pos x="94" y="89"/>
                </a:cxn>
                <a:cxn ang="0">
                  <a:pos x="84" y="102"/>
                </a:cxn>
                <a:cxn ang="0">
                  <a:pos x="71" y="115"/>
                </a:cxn>
                <a:cxn ang="0">
                  <a:pos x="71" y="115"/>
                </a:cxn>
                <a:cxn ang="0">
                  <a:pos x="52" y="134"/>
                </a:cxn>
                <a:cxn ang="0">
                  <a:pos x="34" y="155"/>
                </a:cxn>
                <a:cxn ang="0">
                  <a:pos x="16" y="176"/>
                </a:cxn>
                <a:cxn ang="0">
                  <a:pos x="8" y="186"/>
                </a:cxn>
                <a:cxn ang="0">
                  <a:pos x="1" y="196"/>
                </a:cxn>
                <a:cxn ang="0">
                  <a:pos x="1" y="196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3" y="204"/>
                </a:cxn>
                <a:cxn ang="0">
                  <a:pos x="7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20" y="190"/>
                </a:cxn>
                <a:cxn ang="0">
                  <a:pos x="29" y="178"/>
                </a:cxn>
                <a:cxn ang="0">
                  <a:pos x="50" y="155"/>
                </a:cxn>
                <a:cxn ang="0">
                  <a:pos x="72" y="131"/>
                </a:cxn>
                <a:cxn ang="0">
                  <a:pos x="93" y="109"/>
                </a:cxn>
                <a:cxn ang="0">
                  <a:pos x="93" y="109"/>
                </a:cxn>
                <a:cxn ang="0">
                  <a:pos x="112" y="84"/>
                </a:cxn>
                <a:cxn ang="0">
                  <a:pos x="131" y="59"/>
                </a:cxn>
                <a:cxn ang="0">
                  <a:pos x="148" y="34"/>
                </a:cxn>
                <a:cxn ang="0">
                  <a:pos x="166" y="8"/>
                </a:cxn>
                <a:cxn ang="0">
                  <a:pos x="166" y="8"/>
                </a:cxn>
                <a:cxn ang="0">
                  <a:pos x="167" y="7"/>
                </a:cxn>
                <a:cxn ang="0">
                  <a:pos x="167" y="4"/>
                </a:cxn>
                <a:cxn ang="0">
                  <a:pos x="166" y="3"/>
                </a:cxn>
                <a:cxn ang="0">
                  <a:pos x="165" y="2"/>
                </a:cxn>
                <a:cxn ang="0">
                  <a:pos x="161" y="0"/>
                </a:cxn>
                <a:cxn ang="0">
                  <a:pos x="158" y="2"/>
                </a:cxn>
                <a:cxn ang="0">
                  <a:pos x="157" y="3"/>
                </a:cxn>
                <a:cxn ang="0">
                  <a:pos x="157" y="3"/>
                </a:cxn>
              </a:cxnLst>
              <a:rect l="0" t="0" r="r" b="b"/>
              <a:pathLst>
                <a:path w="167" h="206">
                  <a:moveTo>
                    <a:pt x="157" y="3"/>
                  </a:moveTo>
                  <a:lnTo>
                    <a:pt x="157" y="3"/>
                  </a:lnTo>
                  <a:lnTo>
                    <a:pt x="136" y="32"/>
                  </a:lnTo>
                  <a:lnTo>
                    <a:pt x="115" y="60"/>
                  </a:lnTo>
                  <a:lnTo>
                    <a:pt x="94" y="89"/>
                  </a:lnTo>
                  <a:lnTo>
                    <a:pt x="84" y="102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52" y="134"/>
                  </a:lnTo>
                  <a:lnTo>
                    <a:pt x="34" y="155"/>
                  </a:lnTo>
                  <a:lnTo>
                    <a:pt x="16" y="176"/>
                  </a:lnTo>
                  <a:lnTo>
                    <a:pt x="8" y="186"/>
                  </a:lnTo>
                  <a:lnTo>
                    <a:pt x="1" y="196"/>
                  </a:lnTo>
                  <a:lnTo>
                    <a:pt x="1" y="196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3" y="204"/>
                  </a:lnTo>
                  <a:lnTo>
                    <a:pt x="7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20" y="190"/>
                  </a:lnTo>
                  <a:lnTo>
                    <a:pt x="29" y="178"/>
                  </a:lnTo>
                  <a:lnTo>
                    <a:pt x="50" y="155"/>
                  </a:lnTo>
                  <a:lnTo>
                    <a:pt x="72" y="131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112" y="84"/>
                  </a:lnTo>
                  <a:lnTo>
                    <a:pt x="131" y="59"/>
                  </a:lnTo>
                  <a:lnTo>
                    <a:pt x="148" y="34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7" y="7"/>
                  </a:lnTo>
                  <a:lnTo>
                    <a:pt x="167" y="4"/>
                  </a:lnTo>
                  <a:lnTo>
                    <a:pt x="166" y="3"/>
                  </a:lnTo>
                  <a:lnTo>
                    <a:pt x="165" y="2"/>
                  </a:lnTo>
                  <a:lnTo>
                    <a:pt x="161" y="0"/>
                  </a:lnTo>
                  <a:lnTo>
                    <a:pt x="158" y="2"/>
                  </a:lnTo>
                  <a:lnTo>
                    <a:pt x="157" y="3"/>
                  </a:lnTo>
                  <a:lnTo>
                    <a:pt x="1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506"/>
            <p:cNvSpPr/>
            <p:nvPr/>
          </p:nvSpPr>
          <p:spPr bwMode="auto">
            <a:xfrm>
              <a:off x="3448051" y="1282700"/>
              <a:ext cx="73025" cy="90488"/>
            </a:xfrm>
            <a:custGeom>
              <a:avLst/>
              <a:gdLst/>
              <a:ahLst/>
              <a:cxnLst>
                <a:cxn ang="0">
                  <a:pos x="177" y="1"/>
                </a:cxn>
                <a:cxn ang="0">
                  <a:pos x="177" y="1"/>
                </a:cxn>
                <a:cxn ang="0">
                  <a:pos x="152" y="29"/>
                </a:cxn>
                <a:cxn ang="0">
                  <a:pos x="128" y="57"/>
                </a:cxn>
                <a:cxn ang="0">
                  <a:pos x="81" y="115"/>
                </a:cxn>
                <a:cxn ang="0">
                  <a:pos x="81" y="115"/>
                </a:cxn>
                <a:cxn ang="0">
                  <a:pos x="43" y="165"/>
                </a:cxn>
                <a:cxn ang="0">
                  <a:pos x="43" y="165"/>
                </a:cxn>
                <a:cxn ang="0">
                  <a:pos x="21" y="192"/>
                </a:cxn>
                <a:cxn ang="0">
                  <a:pos x="10" y="205"/>
                </a:cxn>
                <a:cxn ang="0">
                  <a:pos x="1" y="220"/>
                </a:cxn>
                <a:cxn ang="0">
                  <a:pos x="1" y="220"/>
                </a:cxn>
                <a:cxn ang="0">
                  <a:pos x="0" y="222"/>
                </a:cxn>
                <a:cxn ang="0">
                  <a:pos x="0" y="223"/>
                </a:cxn>
                <a:cxn ang="0">
                  <a:pos x="3" y="227"/>
                </a:cxn>
                <a:cxn ang="0">
                  <a:pos x="7" y="227"/>
                </a:cxn>
                <a:cxn ang="0">
                  <a:pos x="9" y="227"/>
                </a:cxn>
                <a:cxn ang="0">
                  <a:pos x="10" y="225"/>
                </a:cxn>
                <a:cxn ang="0">
                  <a:pos x="10" y="225"/>
                </a:cxn>
                <a:cxn ang="0">
                  <a:pos x="18" y="213"/>
                </a:cxn>
                <a:cxn ang="0">
                  <a:pos x="29" y="201"/>
                </a:cxn>
                <a:cxn ang="0">
                  <a:pos x="38" y="191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71" y="146"/>
                </a:cxn>
                <a:cxn ang="0">
                  <a:pos x="95" y="116"/>
                </a:cxn>
                <a:cxn ang="0">
                  <a:pos x="95" y="116"/>
                </a:cxn>
                <a:cxn ang="0">
                  <a:pos x="139" y="61"/>
                </a:cxn>
                <a:cxn ang="0">
                  <a:pos x="161" y="35"/>
                </a:cxn>
                <a:cxn ang="0">
                  <a:pos x="184" y="9"/>
                </a:cxn>
                <a:cxn ang="0">
                  <a:pos x="184" y="9"/>
                </a:cxn>
                <a:cxn ang="0">
                  <a:pos x="186" y="8"/>
                </a:cxn>
                <a:cxn ang="0">
                  <a:pos x="186" y="5"/>
                </a:cxn>
                <a:cxn ang="0">
                  <a:pos x="184" y="1"/>
                </a:cxn>
                <a:cxn ang="0">
                  <a:pos x="181" y="0"/>
                </a:cxn>
                <a:cxn ang="0">
                  <a:pos x="179" y="0"/>
                </a:cxn>
                <a:cxn ang="0">
                  <a:pos x="177" y="1"/>
                </a:cxn>
                <a:cxn ang="0">
                  <a:pos x="177" y="1"/>
                </a:cxn>
              </a:cxnLst>
              <a:rect l="0" t="0" r="r" b="b"/>
              <a:pathLst>
                <a:path w="186" h="227">
                  <a:moveTo>
                    <a:pt x="177" y="1"/>
                  </a:moveTo>
                  <a:lnTo>
                    <a:pt x="177" y="1"/>
                  </a:lnTo>
                  <a:lnTo>
                    <a:pt x="152" y="29"/>
                  </a:lnTo>
                  <a:lnTo>
                    <a:pt x="128" y="57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21" y="192"/>
                  </a:lnTo>
                  <a:lnTo>
                    <a:pt x="10" y="205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22"/>
                  </a:lnTo>
                  <a:lnTo>
                    <a:pt x="0" y="223"/>
                  </a:lnTo>
                  <a:lnTo>
                    <a:pt x="3" y="227"/>
                  </a:lnTo>
                  <a:lnTo>
                    <a:pt x="7" y="227"/>
                  </a:lnTo>
                  <a:lnTo>
                    <a:pt x="9" y="227"/>
                  </a:lnTo>
                  <a:lnTo>
                    <a:pt x="10" y="225"/>
                  </a:lnTo>
                  <a:lnTo>
                    <a:pt x="10" y="225"/>
                  </a:lnTo>
                  <a:lnTo>
                    <a:pt x="18" y="213"/>
                  </a:lnTo>
                  <a:lnTo>
                    <a:pt x="29" y="201"/>
                  </a:lnTo>
                  <a:lnTo>
                    <a:pt x="38" y="191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71" y="146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139" y="61"/>
                  </a:lnTo>
                  <a:lnTo>
                    <a:pt x="161" y="35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6" y="8"/>
                  </a:lnTo>
                  <a:lnTo>
                    <a:pt x="186" y="5"/>
                  </a:lnTo>
                  <a:lnTo>
                    <a:pt x="184" y="1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0" name="Freeform 507"/>
            <p:cNvSpPr/>
            <p:nvPr/>
          </p:nvSpPr>
          <p:spPr bwMode="auto">
            <a:xfrm>
              <a:off x="3452813" y="1331913"/>
              <a:ext cx="65088" cy="8255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63" y="116"/>
                </a:cxn>
                <a:cxn ang="0">
                  <a:pos x="63" y="116"/>
                </a:cxn>
                <a:cxn ang="0">
                  <a:pos x="44" y="136"/>
                </a:cxn>
                <a:cxn ang="0">
                  <a:pos x="27" y="157"/>
                </a:cxn>
                <a:cxn ang="0">
                  <a:pos x="19" y="168"/>
                </a:cxn>
                <a:cxn ang="0">
                  <a:pos x="12" y="178"/>
                </a:cxn>
                <a:cxn ang="0">
                  <a:pos x="5" y="190"/>
                </a:cxn>
                <a:cxn ang="0">
                  <a:pos x="0" y="202"/>
                </a:cxn>
                <a:cxn ang="0">
                  <a:pos x="0" y="202"/>
                </a:cxn>
                <a:cxn ang="0">
                  <a:pos x="0" y="204"/>
                </a:cxn>
                <a:cxn ang="0">
                  <a:pos x="0" y="207"/>
                </a:cxn>
                <a:cxn ang="0">
                  <a:pos x="1" y="208"/>
                </a:cxn>
                <a:cxn ang="0">
                  <a:pos x="4" y="208"/>
                </a:cxn>
                <a:cxn ang="0">
                  <a:pos x="8" y="208"/>
                </a:cxn>
                <a:cxn ang="0">
                  <a:pos x="9" y="207"/>
                </a:cxn>
                <a:cxn ang="0">
                  <a:pos x="10" y="206"/>
                </a:cxn>
                <a:cxn ang="0">
                  <a:pos x="10" y="206"/>
                </a:cxn>
                <a:cxn ang="0">
                  <a:pos x="17" y="191"/>
                </a:cxn>
                <a:cxn ang="0">
                  <a:pos x="25" y="178"/>
                </a:cxn>
                <a:cxn ang="0">
                  <a:pos x="34" y="167"/>
                </a:cxn>
                <a:cxn ang="0">
                  <a:pos x="43" y="153"/>
                </a:cxn>
                <a:cxn ang="0">
                  <a:pos x="64" y="130"/>
                </a:cxn>
                <a:cxn ang="0">
                  <a:pos x="83" y="106"/>
                </a:cxn>
                <a:cxn ang="0">
                  <a:pos x="83" y="106"/>
                </a:cxn>
                <a:cxn ang="0">
                  <a:pos x="162" y="10"/>
                </a:cxn>
                <a:cxn ang="0">
                  <a:pos x="162" y="10"/>
                </a:cxn>
                <a:cxn ang="0">
                  <a:pos x="162" y="8"/>
                </a:cxn>
                <a:cxn ang="0">
                  <a:pos x="163" y="6"/>
                </a:cxn>
                <a:cxn ang="0">
                  <a:pos x="161" y="2"/>
                </a:cxn>
                <a:cxn ang="0">
                  <a:pos x="159" y="0"/>
                </a:cxn>
                <a:cxn ang="0">
                  <a:pos x="157" y="0"/>
                </a:cxn>
                <a:cxn ang="0">
                  <a:pos x="155" y="0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08">
                  <a:moveTo>
                    <a:pt x="153" y="2"/>
                  </a:moveTo>
                  <a:lnTo>
                    <a:pt x="153" y="2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44" y="136"/>
                  </a:lnTo>
                  <a:lnTo>
                    <a:pt x="27" y="157"/>
                  </a:lnTo>
                  <a:lnTo>
                    <a:pt x="19" y="168"/>
                  </a:lnTo>
                  <a:lnTo>
                    <a:pt x="12" y="178"/>
                  </a:lnTo>
                  <a:lnTo>
                    <a:pt x="5" y="19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1" y="208"/>
                  </a:lnTo>
                  <a:lnTo>
                    <a:pt x="4" y="208"/>
                  </a:lnTo>
                  <a:lnTo>
                    <a:pt x="8" y="208"/>
                  </a:lnTo>
                  <a:lnTo>
                    <a:pt x="9" y="207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7" y="191"/>
                  </a:lnTo>
                  <a:lnTo>
                    <a:pt x="25" y="178"/>
                  </a:lnTo>
                  <a:lnTo>
                    <a:pt x="34" y="167"/>
                  </a:lnTo>
                  <a:lnTo>
                    <a:pt x="43" y="153"/>
                  </a:lnTo>
                  <a:lnTo>
                    <a:pt x="64" y="130"/>
                  </a:lnTo>
                  <a:lnTo>
                    <a:pt x="83" y="106"/>
                  </a:lnTo>
                  <a:lnTo>
                    <a:pt x="83" y="10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3" y="6"/>
                  </a:lnTo>
                  <a:lnTo>
                    <a:pt x="161" y="2"/>
                  </a:lnTo>
                  <a:lnTo>
                    <a:pt x="159" y="0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Freeform 508"/>
            <p:cNvSpPr/>
            <p:nvPr/>
          </p:nvSpPr>
          <p:spPr bwMode="auto">
            <a:xfrm>
              <a:off x="3446463" y="1387475"/>
              <a:ext cx="68263" cy="825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20" y="51"/>
                </a:cxn>
                <a:cxn ang="0">
                  <a:pos x="80" y="101"/>
                </a:cxn>
                <a:cxn ang="0">
                  <a:pos x="39" y="151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6"/>
                </a:cxn>
                <a:cxn ang="0">
                  <a:pos x="1" y="208"/>
                </a:cxn>
                <a:cxn ang="0">
                  <a:pos x="3" y="210"/>
                </a:cxn>
                <a:cxn ang="0">
                  <a:pos x="7" y="210"/>
                </a:cxn>
                <a:cxn ang="0">
                  <a:pos x="9" y="210"/>
                </a:cxn>
                <a:cxn ang="0">
                  <a:pos x="11" y="207"/>
                </a:cxn>
                <a:cxn ang="0">
                  <a:pos x="11" y="207"/>
                </a:cxn>
                <a:cxn ang="0">
                  <a:pos x="50" y="157"/>
                </a:cxn>
                <a:cxn ang="0">
                  <a:pos x="89" y="108"/>
                </a:cxn>
                <a:cxn ang="0">
                  <a:pos x="128" y="59"/>
                </a:cxn>
                <a:cxn ang="0">
                  <a:pos x="170" y="11"/>
                </a:cxn>
                <a:cxn ang="0">
                  <a:pos x="170" y="11"/>
                </a:cxn>
                <a:cxn ang="0">
                  <a:pos x="171" y="8"/>
                </a:cxn>
                <a:cxn ang="0">
                  <a:pos x="171" y="7"/>
                </a:cxn>
                <a:cxn ang="0">
                  <a:pos x="169" y="3"/>
                </a:cxn>
                <a:cxn ang="0">
                  <a:pos x="166" y="0"/>
                </a:cxn>
                <a:cxn ang="0">
                  <a:pos x="164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10">
                  <a:moveTo>
                    <a:pt x="162" y="3"/>
                  </a:moveTo>
                  <a:lnTo>
                    <a:pt x="162" y="3"/>
                  </a:lnTo>
                  <a:lnTo>
                    <a:pt x="120" y="51"/>
                  </a:lnTo>
                  <a:lnTo>
                    <a:pt x="80" y="101"/>
                  </a:lnTo>
                  <a:lnTo>
                    <a:pt x="39" y="151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1" y="208"/>
                  </a:lnTo>
                  <a:lnTo>
                    <a:pt x="3" y="210"/>
                  </a:lnTo>
                  <a:lnTo>
                    <a:pt x="7" y="210"/>
                  </a:lnTo>
                  <a:lnTo>
                    <a:pt x="9" y="210"/>
                  </a:lnTo>
                  <a:lnTo>
                    <a:pt x="11" y="207"/>
                  </a:lnTo>
                  <a:lnTo>
                    <a:pt x="11" y="207"/>
                  </a:lnTo>
                  <a:lnTo>
                    <a:pt x="50" y="157"/>
                  </a:lnTo>
                  <a:lnTo>
                    <a:pt x="89" y="108"/>
                  </a:lnTo>
                  <a:lnTo>
                    <a:pt x="128" y="59"/>
                  </a:lnTo>
                  <a:lnTo>
                    <a:pt x="170" y="11"/>
                  </a:lnTo>
                  <a:lnTo>
                    <a:pt x="170" y="11"/>
                  </a:lnTo>
                  <a:lnTo>
                    <a:pt x="171" y="8"/>
                  </a:lnTo>
                  <a:lnTo>
                    <a:pt x="171" y="7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4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2" name="Freeform 509"/>
            <p:cNvSpPr/>
            <p:nvPr/>
          </p:nvSpPr>
          <p:spPr bwMode="auto">
            <a:xfrm>
              <a:off x="3433763" y="1431925"/>
              <a:ext cx="76200" cy="93663"/>
            </a:xfrm>
            <a:custGeom>
              <a:avLst/>
              <a:gdLst/>
              <a:ahLst/>
              <a:cxnLst>
                <a:cxn ang="0">
                  <a:pos x="183" y="3"/>
                </a:cxn>
                <a:cxn ang="0">
                  <a:pos x="183" y="3"/>
                </a:cxn>
                <a:cxn ang="0">
                  <a:pos x="174" y="16"/>
                </a:cxn>
                <a:cxn ang="0">
                  <a:pos x="162" y="28"/>
                </a:cxn>
                <a:cxn ang="0">
                  <a:pos x="139" y="51"/>
                </a:cxn>
                <a:cxn ang="0">
                  <a:pos x="139" y="51"/>
                </a:cxn>
                <a:cxn ang="0">
                  <a:pos x="115" y="78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68" y="135"/>
                </a:cxn>
                <a:cxn ang="0">
                  <a:pos x="43" y="165"/>
                </a:cxn>
                <a:cxn ang="0">
                  <a:pos x="31" y="180"/>
                </a:cxn>
                <a:cxn ang="0">
                  <a:pos x="21" y="194"/>
                </a:cxn>
                <a:cxn ang="0">
                  <a:pos x="11" y="211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1"/>
                </a:cxn>
                <a:cxn ang="0">
                  <a:pos x="0" y="232"/>
                </a:cxn>
                <a:cxn ang="0">
                  <a:pos x="3" y="236"/>
                </a:cxn>
                <a:cxn ang="0">
                  <a:pos x="7" y="236"/>
                </a:cxn>
                <a:cxn ang="0">
                  <a:pos x="9" y="236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0" y="218"/>
                </a:cxn>
                <a:cxn ang="0">
                  <a:pos x="29" y="202"/>
                </a:cxn>
                <a:cxn ang="0">
                  <a:pos x="39" y="187"/>
                </a:cxn>
                <a:cxn ang="0">
                  <a:pos x="51" y="174"/>
                </a:cxn>
                <a:cxn ang="0">
                  <a:pos x="73" y="147"/>
                </a:cxn>
                <a:cxn ang="0">
                  <a:pos x="96" y="119"/>
                </a:cxn>
                <a:cxn ang="0">
                  <a:pos x="96" y="119"/>
                </a:cxn>
                <a:cxn ang="0">
                  <a:pos x="110" y="102"/>
                </a:cxn>
                <a:cxn ang="0">
                  <a:pos x="124" y="84"/>
                </a:cxn>
                <a:cxn ang="0">
                  <a:pos x="154" y="51"/>
                </a:cxn>
                <a:cxn ang="0">
                  <a:pos x="154" y="51"/>
                </a:cxn>
                <a:cxn ang="0">
                  <a:pos x="175" y="32"/>
                </a:cxn>
                <a:cxn ang="0">
                  <a:pos x="184" y="21"/>
                </a:cxn>
                <a:cxn ang="0">
                  <a:pos x="194" y="8"/>
                </a:cxn>
                <a:cxn ang="0">
                  <a:pos x="194" y="8"/>
                </a:cxn>
                <a:cxn ang="0">
                  <a:pos x="194" y="7"/>
                </a:cxn>
                <a:cxn ang="0">
                  <a:pos x="194" y="4"/>
                </a:cxn>
                <a:cxn ang="0">
                  <a:pos x="191" y="2"/>
                </a:cxn>
                <a:cxn ang="0">
                  <a:pos x="187" y="0"/>
                </a:cxn>
                <a:cxn ang="0">
                  <a:pos x="184" y="2"/>
                </a:cxn>
                <a:cxn ang="0">
                  <a:pos x="183" y="3"/>
                </a:cxn>
                <a:cxn ang="0">
                  <a:pos x="183" y="3"/>
                </a:cxn>
              </a:cxnLst>
              <a:rect l="0" t="0" r="r" b="b"/>
              <a:pathLst>
                <a:path w="194" h="236">
                  <a:moveTo>
                    <a:pt x="183" y="3"/>
                  </a:moveTo>
                  <a:lnTo>
                    <a:pt x="183" y="3"/>
                  </a:lnTo>
                  <a:lnTo>
                    <a:pt x="174" y="16"/>
                  </a:lnTo>
                  <a:lnTo>
                    <a:pt x="162" y="28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15" y="78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68" y="135"/>
                  </a:lnTo>
                  <a:lnTo>
                    <a:pt x="43" y="165"/>
                  </a:lnTo>
                  <a:lnTo>
                    <a:pt x="31" y="180"/>
                  </a:lnTo>
                  <a:lnTo>
                    <a:pt x="21" y="194"/>
                  </a:lnTo>
                  <a:lnTo>
                    <a:pt x="11" y="211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0" y="232"/>
                  </a:lnTo>
                  <a:lnTo>
                    <a:pt x="3" y="236"/>
                  </a:lnTo>
                  <a:lnTo>
                    <a:pt x="7" y="236"/>
                  </a:lnTo>
                  <a:lnTo>
                    <a:pt x="9" y="236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0" y="218"/>
                  </a:lnTo>
                  <a:lnTo>
                    <a:pt x="29" y="202"/>
                  </a:lnTo>
                  <a:lnTo>
                    <a:pt x="39" y="187"/>
                  </a:lnTo>
                  <a:lnTo>
                    <a:pt x="51" y="174"/>
                  </a:lnTo>
                  <a:lnTo>
                    <a:pt x="73" y="147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110" y="102"/>
                  </a:lnTo>
                  <a:lnTo>
                    <a:pt x="124" y="84"/>
                  </a:lnTo>
                  <a:lnTo>
                    <a:pt x="154" y="51"/>
                  </a:lnTo>
                  <a:lnTo>
                    <a:pt x="154" y="51"/>
                  </a:lnTo>
                  <a:lnTo>
                    <a:pt x="175" y="32"/>
                  </a:lnTo>
                  <a:lnTo>
                    <a:pt x="184" y="21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7"/>
                  </a:lnTo>
                  <a:lnTo>
                    <a:pt x="194" y="4"/>
                  </a:lnTo>
                  <a:lnTo>
                    <a:pt x="191" y="2"/>
                  </a:lnTo>
                  <a:lnTo>
                    <a:pt x="187" y="0"/>
                  </a:lnTo>
                  <a:lnTo>
                    <a:pt x="184" y="2"/>
                  </a:lnTo>
                  <a:lnTo>
                    <a:pt x="183" y="3"/>
                  </a:lnTo>
                  <a:lnTo>
                    <a:pt x="18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Freeform 510"/>
            <p:cNvSpPr/>
            <p:nvPr/>
          </p:nvSpPr>
          <p:spPr bwMode="auto">
            <a:xfrm>
              <a:off x="3438526" y="1466850"/>
              <a:ext cx="76200" cy="87313"/>
            </a:xfrm>
            <a:custGeom>
              <a:avLst/>
              <a:gdLst/>
              <a:ahLst/>
              <a:cxnLst>
                <a:cxn ang="0">
                  <a:pos x="179" y="3"/>
                </a:cxn>
                <a:cxn ang="0">
                  <a:pos x="179" y="3"/>
                </a:cxn>
                <a:cxn ang="0">
                  <a:pos x="158" y="37"/>
                </a:cxn>
                <a:cxn ang="0">
                  <a:pos x="136" y="69"/>
                </a:cxn>
                <a:cxn ang="0">
                  <a:pos x="112" y="101"/>
                </a:cxn>
                <a:cxn ang="0">
                  <a:pos x="99" y="116"/>
                </a:cxn>
                <a:cxn ang="0">
                  <a:pos x="86" y="132"/>
                </a:cxn>
                <a:cxn ang="0">
                  <a:pos x="86" y="132"/>
                </a:cxn>
                <a:cxn ang="0">
                  <a:pos x="74" y="144"/>
                </a:cxn>
                <a:cxn ang="0">
                  <a:pos x="61" y="156"/>
                </a:cxn>
                <a:cxn ang="0">
                  <a:pos x="34" y="177"/>
                </a:cxn>
                <a:cxn ang="0">
                  <a:pos x="34" y="177"/>
                </a:cxn>
                <a:cxn ang="0">
                  <a:pos x="23" y="183"/>
                </a:cxn>
                <a:cxn ang="0">
                  <a:pos x="14" y="190"/>
                </a:cxn>
                <a:cxn ang="0">
                  <a:pos x="6" y="198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1"/>
                </a:cxn>
                <a:cxn ang="0">
                  <a:pos x="0" y="213"/>
                </a:cxn>
                <a:cxn ang="0">
                  <a:pos x="2" y="216"/>
                </a:cxn>
                <a:cxn ang="0">
                  <a:pos x="6" y="217"/>
                </a:cxn>
                <a:cxn ang="0">
                  <a:pos x="8" y="216"/>
                </a:cxn>
                <a:cxn ang="0">
                  <a:pos x="10" y="213"/>
                </a:cxn>
                <a:cxn ang="0">
                  <a:pos x="10" y="213"/>
                </a:cxn>
                <a:cxn ang="0">
                  <a:pos x="14" y="208"/>
                </a:cxn>
                <a:cxn ang="0">
                  <a:pos x="19" y="201"/>
                </a:cxn>
                <a:cxn ang="0">
                  <a:pos x="31" y="191"/>
                </a:cxn>
                <a:cxn ang="0">
                  <a:pos x="44" y="182"/>
                </a:cxn>
                <a:cxn ang="0">
                  <a:pos x="57" y="173"/>
                </a:cxn>
                <a:cxn ang="0">
                  <a:pos x="57" y="173"/>
                </a:cxn>
                <a:cxn ang="0">
                  <a:pos x="70" y="162"/>
                </a:cxn>
                <a:cxn ang="0">
                  <a:pos x="83" y="150"/>
                </a:cxn>
                <a:cxn ang="0">
                  <a:pos x="95" y="139"/>
                </a:cxn>
                <a:cxn ang="0">
                  <a:pos x="106" y="127"/>
                </a:cxn>
                <a:cxn ang="0">
                  <a:pos x="106" y="127"/>
                </a:cxn>
                <a:cxn ang="0">
                  <a:pos x="129" y="98"/>
                </a:cxn>
                <a:cxn ang="0">
                  <a:pos x="150" y="69"/>
                </a:cxn>
                <a:cxn ang="0">
                  <a:pos x="170" y="39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9" y="7"/>
                </a:cxn>
                <a:cxn ang="0">
                  <a:pos x="189" y="4"/>
                </a:cxn>
                <a:cxn ang="0">
                  <a:pos x="187" y="0"/>
                </a:cxn>
                <a:cxn ang="0">
                  <a:pos x="183" y="0"/>
                </a:cxn>
                <a:cxn ang="0">
                  <a:pos x="180" y="1"/>
                </a:cxn>
                <a:cxn ang="0">
                  <a:pos x="179" y="3"/>
                </a:cxn>
                <a:cxn ang="0">
                  <a:pos x="179" y="3"/>
                </a:cxn>
              </a:cxnLst>
              <a:rect l="0" t="0" r="r" b="b"/>
              <a:pathLst>
                <a:path w="189" h="217">
                  <a:moveTo>
                    <a:pt x="179" y="3"/>
                  </a:moveTo>
                  <a:lnTo>
                    <a:pt x="179" y="3"/>
                  </a:lnTo>
                  <a:lnTo>
                    <a:pt x="158" y="37"/>
                  </a:lnTo>
                  <a:lnTo>
                    <a:pt x="136" y="69"/>
                  </a:lnTo>
                  <a:lnTo>
                    <a:pt x="112" y="101"/>
                  </a:lnTo>
                  <a:lnTo>
                    <a:pt x="99" y="116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74" y="144"/>
                  </a:lnTo>
                  <a:lnTo>
                    <a:pt x="61" y="156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3" y="183"/>
                  </a:lnTo>
                  <a:lnTo>
                    <a:pt x="14" y="190"/>
                  </a:lnTo>
                  <a:lnTo>
                    <a:pt x="6" y="19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3"/>
                  </a:lnTo>
                  <a:lnTo>
                    <a:pt x="2" y="216"/>
                  </a:lnTo>
                  <a:lnTo>
                    <a:pt x="6" y="217"/>
                  </a:lnTo>
                  <a:lnTo>
                    <a:pt x="8" y="216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4" y="208"/>
                  </a:lnTo>
                  <a:lnTo>
                    <a:pt x="19" y="201"/>
                  </a:lnTo>
                  <a:lnTo>
                    <a:pt x="31" y="191"/>
                  </a:lnTo>
                  <a:lnTo>
                    <a:pt x="44" y="182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70" y="162"/>
                  </a:lnTo>
                  <a:lnTo>
                    <a:pt x="83" y="150"/>
                  </a:lnTo>
                  <a:lnTo>
                    <a:pt x="95" y="139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29" y="98"/>
                  </a:lnTo>
                  <a:lnTo>
                    <a:pt x="150" y="69"/>
                  </a:lnTo>
                  <a:lnTo>
                    <a:pt x="170" y="39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9" y="7"/>
                  </a:lnTo>
                  <a:lnTo>
                    <a:pt x="189" y="4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80" y="1"/>
                  </a:lnTo>
                  <a:lnTo>
                    <a:pt x="179" y="3"/>
                  </a:lnTo>
                  <a:lnTo>
                    <a:pt x="17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4" name="Freeform 511"/>
            <p:cNvSpPr/>
            <p:nvPr/>
          </p:nvSpPr>
          <p:spPr bwMode="auto">
            <a:xfrm>
              <a:off x="3465513" y="1516063"/>
              <a:ext cx="52388" cy="65088"/>
            </a:xfrm>
            <a:custGeom>
              <a:avLst/>
              <a:gdLst/>
              <a:ahLst/>
              <a:cxnLst>
                <a:cxn ang="0">
                  <a:pos x="119" y="1"/>
                </a:cxn>
                <a:cxn ang="0">
                  <a:pos x="119" y="1"/>
                </a:cxn>
                <a:cxn ang="0">
                  <a:pos x="85" y="34"/>
                </a:cxn>
                <a:cxn ang="0">
                  <a:pos x="68" y="51"/>
                </a:cxn>
                <a:cxn ang="0">
                  <a:pos x="52" y="69"/>
                </a:cxn>
                <a:cxn ang="0">
                  <a:pos x="52" y="69"/>
                </a:cxn>
                <a:cxn ang="0">
                  <a:pos x="38" y="90"/>
                </a:cxn>
                <a:cxn ang="0">
                  <a:pos x="25" y="111"/>
                </a:cxn>
                <a:cxn ang="0">
                  <a:pos x="12" y="132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2" y="162"/>
                </a:cxn>
                <a:cxn ang="0">
                  <a:pos x="5" y="163"/>
                </a:cxn>
                <a:cxn ang="0">
                  <a:pos x="8" y="163"/>
                </a:cxn>
                <a:cxn ang="0">
                  <a:pos x="9" y="162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21" y="140"/>
                </a:cxn>
                <a:cxn ang="0">
                  <a:pos x="31" y="120"/>
                </a:cxn>
                <a:cxn ang="0">
                  <a:pos x="43" y="102"/>
                </a:cxn>
                <a:cxn ang="0">
                  <a:pos x="57" y="83"/>
                </a:cxn>
                <a:cxn ang="0">
                  <a:pos x="57" y="83"/>
                </a:cxn>
                <a:cxn ang="0">
                  <a:pos x="73" y="62"/>
                </a:cxn>
                <a:cxn ang="0">
                  <a:pos x="90" y="44"/>
                </a:cxn>
                <a:cxn ang="0">
                  <a:pos x="128" y="9"/>
                </a:cxn>
                <a:cxn ang="0">
                  <a:pos x="128" y="9"/>
                </a:cxn>
                <a:cxn ang="0">
                  <a:pos x="129" y="8"/>
                </a:cxn>
                <a:cxn ang="0">
                  <a:pos x="129" y="5"/>
                </a:cxn>
                <a:cxn ang="0">
                  <a:pos x="127" y="1"/>
                </a:cxn>
                <a:cxn ang="0">
                  <a:pos x="124" y="0"/>
                </a:cxn>
                <a:cxn ang="0">
                  <a:pos x="121" y="0"/>
                </a:cxn>
                <a:cxn ang="0">
                  <a:pos x="119" y="1"/>
                </a:cxn>
                <a:cxn ang="0">
                  <a:pos x="119" y="1"/>
                </a:cxn>
              </a:cxnLst>
              <a:rect l="0" t="0" r="r" b="b"/>
              <a:pathLst>
                <a:path w="129" h="163">
                  <a:moveTo>
                    <a:pt x="119" y="1"/>
                  </a:moveTo>
                  <a:lnTo>
                    <a:pt x="119" y="1"/>
                  </a:lnTo>
                  <a:lnTo>
                    <a:pt x="85" y="34"/>
                  </a:lnTo>
                  <a:lnTo>
                    <a:pt x="68" y="51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38" y="90"/>
                  </a:lnTo>
                  <a:lnTo>
                    <a:pt x="25" y="111"/>
                  </a:lnTo>
                  <a:lnTo>
                    <a:pt x="12" y="13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2" y="162"/>
                  </a:lnTo>
                  <a:lnTo>
                    <a:pt x="5" y="163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21" y="140"/>
                  </a:lnTo>
                  <a:lnTo>
                    <a:pt x="31" y="120"/>
                  </a:lnTo>
                  <a:lnTo>
                    <a:pt x="43" y="102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73" y="62"/>
                  </a:lnTo>
                  <a:lnTo>
                    <a:pt x="90" y="44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9" y="8"/>
                  </a:lnTo>
                  <a:lnTo>
                    <a:pt x="129" y="5"/>
                  </a:lnTo>
                  <a:lnTo>
                    <a:pt x="127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1"/>
                  </a:lnTo>
                  <a:lnTo>
                    <a:pt x="11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5" name="Freeform 512"/>
            <p:cNvSpPr>
              <a:spLocks noEditPoints="1"/>
            </p:cNvSpPr>
            <p:nvPr/>
          </p:nvSpPr>
          <p:spPr bwMode="auto">
            <a:xfrm>
              <a:off x="3119438" y="1393825"/>
              <a:ext cx="277813" cy="128588"/>
            </a:xfrm>
            <a:custGeom>
              <a:avLst/>
              <a:gdLst/>
              <a:ahLst/>
              <a:cxnLst>
                <a:cxn ang="0">
                  <a:pos x="661" y="10"/>
                </a:cxn>
                <a:cxn ang="0">
                  <a:pos x="647" y="6"/>
                </a:cxn>
                <a:cxn ang="0">
                  <a:pos x="256" y="6"/>
                </a:cxn>
                <a:cxn ang="0">
                  <a:pos x="24" y="0"/>
                </a:cxn>
                <a:cxn ang="0">
                  <a:pos x="13" y="1"/>
                </a:cxn>
                <a:cxn ang="0">
                  <a:pos x="4" y="10"/>
                </a:cxn>
                <a:cxn ang="0">
                  <a:pos x="1" y="23"/>
                </a:cxn>
                <a:cxn ang="0">
                  <a:pos x="3" y="65"/>
                </a:cxn>
                <a:cxn ang="0">
                  <a:pos x="14" y="129"/>
                </a:cxn>
                <a:cxn ang="0">
                  <a:pos x="31" y="171"/>
                </a:cxn>
                <a:cxn ang="0">
                  <a:pos x="56" y="210"/>
                </a:cxn>
                <a:cxn ang="0">
                  <a:pos x="92" y="247"/>
                </a:cxn>
                <a:cxn ang="0">
                  <a:pos x="119" y="268"/>
                </a:cxn>
                <a:cxn ang="0">
                  <a:pos x="162" y="291"/>
                </a:cxn>
                <a:cxn ang="0">
                  <a:pos x="226" y="311"/>
                </a:cxn>
                <a:cxn ang="0">
                  <a:pos x="326" y="321"/>
                </a:cxn>
                <a:cxn ang="0">
                  <a:pos x="391" y="319"/>
                </a:cxn>
                <a:cxn ang="0">
                  <a:pos x="492" y="307"/>
                </a:cxn>
                <a:cxn ang="0">
                  <a:pos x="570" y="281"/>
                </a:cxn>
                <a:cxn ang="0">
                  <a:pos x="615" y="256"/>
                </a:cxn>
                <a:cxn ang="0">
                  <a:pos x="642" y="235"/>
                </a:cxn>
                <a:cxn ang="0">
                  <a:pos x="670" y="197"/>
                </a:cxn>
                <a:cxn ang="0">
                  <a:pos x="685" y="155"/>
                </a:cxn>
                <a:cxn ang="0">
                  <a:pos x="696" y="94"/>
                </a:cxn>
                <a:cxn ang="0">
                  <a:pos x="700" y="22"/>
                </a:cxn>
                <a:cxn ang="0">
                  <a:pos x="688" y="9"/>
                </a:cxn>
                <a:cxn ang="0">
                  <a:pos x="668" y="10"/>
                </a:cxn>
                <a:cxn ang="0">
                  <a:pos x="579" y="226"/>
                </a:cxn>
                <a:cxn ang="0">
                  <a:pos x="556" y="239"/>
                </a:cxn>
                <a:cxn ang="0">
                  <a:pos x="481" y="264"/>
                </a:cxn>
                <a:cxn ang="0">
                  <a:pos x="375" y="274"/>
                </a:cxn>
                <a:cxn ang="0">
                  <a:pos x="322" y="274"/>
                </a:cxn>
                <a:cxn ang="0">
                  <a:pos x="242" y="266"/>
                </a:cxn>
                <a:cxn ang="0">
                  <a:pos x="165" y="243"/>
                </a:cxn>
                <a:cxn ang="0">
                  <a:pos x="136" y="229"/>
                </a:cxn>
                <a:cxn ang="0">
                  <a:pos x="102" y="198"/>
                </a:cxn>
                <a:cxn ang="0">
                  <a:pos x="77" y="162"/>
                </a:cxn>
                <a:cxn ang="0">
                  <a:pos x="60" y="120"/>
                </a:cxn>
                <a:cxn ang="0">
                  <a:pos x="47" y="45"/>
                </a:cxn>
                <a:cxn ang="0">
                  <a:pos x="182" y="49"/>
                </a:cxn>
                <a:cxn ang="0">
                  <a:pos x="647" y="52"/>
                </a:cxn>
                <a:cxn ang="0">
                  <a:pos x="653" y="52"/>
                </a:cxn>
                <a:cxn ang="0">
                  <a:pos x="645" y="125"/>
                </a:cxn>
                <a:cxn ang="0">
                  <a:pos x="629" y="170"/>
                </a:cxn>
                <a:cxn ang="0">
                  <a:pos x="610" y="200"/>
                </a:cxn>
                <a:cxn ang="0">
                  <a:pos x="579" y="226"/>
                </a:cxn>
              </a:cxnLst>
              <a:rect l="0" t="0" r="r" b="b"/>
              <a:pathLst>
                <a:path w="700" h="321">
                  <a:moveTo>
                    <a:pt x="663" y="13"/>
                  </a:moveTo>
                  <a:lnTo>
                    <a:pt x="663" y="13"/>
                  </a:lnTo>
                  <a:lnTo>
                    <a:pt x="661" y="10"/>
                  </a:lnTo>
                  <a:lnTo>
                    <a:pt x="657" y="9"/>
                  </a:lnTo>
                  <a:lnTo>
                    <a:pt x="651" y="8"/>
                  </a:lnTo>
                  <a:lnTo>
                    <a:pt x="647" y="6"/>
                  </a:lnTo>
                  <a:lnTo>
                    <a:pt x="335" y="6"/>
                  </a:lnTo>
                  <a:lnTo>
                    <a:pt x="335" y="6"/>
                  </a:lnTo>
                  <a:lnTo>
                    <a:pt x="256" y="6"/>
                  </a:lnTo>
                  <a:lnTo>
                    <a:pt x="179" y="4"/>
                  </a:lnTo>
                  <a:lnTo>
                    <a:pt x="101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65"/>
                  </a:lnTo>
                  <a:lnTo>
                    <a:pt x="7" y="98"/>
                  </a:lnTo>
                  <a:lnTo>
                    <a:pt x="10" y="113"/>
                  </a:lnTo>
                  <a:lnTo>
                    <a:pt x="14" y="129"/>
                  </a:lnTo>
                  <a:lnTo>
                    <a:pt x="20" y="144"/>
                  </a:lnTo>
                  <a:lnTo>
                    <a:pt x="25" y="158"/>
                  </a:lnTo>
                  <a:lnTo>
                    <a:pt x="31" y="171"/>
                  </a:lnTo>
                  <a:lnTo>
                    <a:pt x="39" y="185"/>
                  </a:lnTo>
                  <a:lnTo>
                    <a:pt x="47" y="198"/>
                  </a:lnTo>
                  <a:lnTo>
                    <a:pt x="56" y="210"/>
                  </a:lnTo>
                  <a:lnTo>
                    <a:pt x="67" y="223"/>
                  </a:lnTo>
                  <a:lnTo>
                    <a:pt x="78" y="235"/>
                  </a:lnTo>
                  <a:lnTo>
                    <a:pt x="92" y="247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19" y="268"/>
                  </a:lnTo>
                  <a:lnTo>
                    <a:pt x="132" y="277"/>
                  </a:lnTo>
                  <a:lnTo>
                    <a:pt x="146" y="285"/>
                  </a:lnTo>
                  <a:lnTo>
                    <a:pt x="162" y="291"/>
                  </a:lnTo>
                  <a:lnTo>
                    <a:pt x="178" y="298"/>
                  </a:lnTo>
                  <a:lnTo>
                    <a:pt x="194" y="303"/>
                  </a:lnTo>
                  <a:lnTo>
                    <a:pt x="226" y="311"/>
                  </a:lnTo>
                  <a:lnTo>
                    <a:pt x="259" y="317"/>
                  </a:lnTo>
                  <a:lnTo>
                    <a:pt x="293" y="320"/>
                  </a:lnTo>
                  <a:lnTo>
                    <a:pt x="326" y="321"/>
                  </a:lnTo>
                  <a:lnTo>
                    <a:pt x="358" y="321"/>
                  </a:lnTo>
                  <a:lnTo>
                    <a:pt x="358" y="321"/>
                  </a:lnTo>
                  <a:lnTo>
                    <a:pt x="391" y="319"/>
                  </a:lnTo>
                  <a:lnTo>
                    <a:pt x="425" y="316"/>
                  </a:lnTo>
                  <a:lnTo>
                    <a:pt x="459" y="312"/>
                  </a:lnTo>
                  <a:lnTo>
                    <a:pt x="492" y="307"/>
                  </a:lnTo>
                  <a:lnTo>
                    <a:pt x="523" y="298"/>
                  </a:lnTo>
                  <a:lnTo>
                    <a:pt x="555" y="287"/>
                  </a:lnTo>
                  <a:lnTo>
                    <a:pt x="570" y="281"/>
                  </a:lnTo>
                  <a:lnTo>
                    <a:pt x="586" y="274"/>
                  </a:lnTo>
                  <a:lnTo>
                    <a:pt x="600" y="265"/>
                  </a:lnTo>
                  <a:lnTo>
                    <a:pt x="615" y="256"/>
                  </a:lnTo>
                  <a:lnTo>
                    <a:pt x="615" y="256"/>
                  </a:lnTo>
                  <a:lnTo>
                    <a:pt x="629" y="246"/>
                  </a:lnTo>
                  <a:lnTo>
                    <a:pt x="642" y="235"/>
                  </a:lnTo>
                  <a:lnTo>
                    <a:pt x="653" y="223"/>
                  </a:lnTo>
                  <a:lnTo>
                    <a:pt x="662" y="210"/>
                  </a:lnTo>
                  <a:lnTo>
                    <a:pt x="670" y="197"/>
                  </a:lnTo>
                  <a:lnTo>
                    <a:pt x="676" y="184"/>
                  </a:lnTo>
                  <a:lnTo>
                    <a:pt x="681" y="170"/>
                  </a:lnTo>
                  <a:lnTo>
                    <a:pt x="685" y="155"/>
                  </a:lnTo>
                  <a:lnTo>
                    <a:pt x="689" y="141"/>
                  </a:lnTo>
                  <a:lnTo>
                    <a:pt x="692" y="125"/>
                  </a:lnTo>
                  <a:lnTo>
                    <a:pt x="696" y="94"/>
                  </a:lnTo>
                  <a:lnTo>
                    <a:pt x="700" y="30"/>
                  </a:lnTo>
                  <a:lnTo>
                    <a:pt x="700" y="30"/>
                  </a:lnTo>
                  <a:lnTo>
                    <a:pt x="700" y="22"/>
                  </a:lnTo>
                  <a:lnTo>
                    <a:pt x="697" y="17"/>
                  </a:lnTo>
                  <a:lnTo>
                    <a:pt x="693" y="11"/>
                  </a:lnTo>
                  <a:lnTo>
                    <a:pt x="688" y="9"/>
                  </a:lnTo>
                  <a:lnTo>
                    <a:pt x="681" y="8"/>
                  </a:lnTo>
                  <a:lnTo>
                    <a:pt x="675" y="8"/>
                  </a:lnTo>
                  <a:lnTo>
                    <a:pt x="668" y="10"/>
                  </a:lnTo>
                  <a:lnTo>
                    <a:pt x="663" y="13"/>
                  </a:lnTo>
                  <a:lnTo>
                    <a:pt x="663" y="13"/>
                  </a:lnTo>
                  <a:close/>
                  <a:moveTo>
                    <a:pt x="579" y="226"/>
                  </a:moveTo>
                  <a:lnTo>
                    <a:pt x="579" y="226"/>
                  </a:lnTo>
                  <a:lnTo>
                    <a:pt x="568" y="232"/>
                  </a:lnTo>
                  <a:lnTo>
                    <a:pt x="556" y="239"/>
                  </a:lnTo>
                  <a:lnTo>
                    <a:pt x="532" y="249"/>
                  </a:lnTo>
                  <a:lnTo>
                    <a:pt x="506" y="257"/>
                  </a:lnTo>
                  <a:lnTo>
                    <a:pt x="481" y="264"/>
                  </a:lnTo>
                  <a:lnTo>
                    <a:pt x="455" y="268"/>
                  </a:lnTo>
                  <a:lnTo>
                    <a:pt x="428" y="270"/>
                  </a:lnTo>
                  <a:lnTo>
                    <a:pt x="375" y="274"/>
                  </a:lnTo>
                  <a:lnTo>
                    <a:pt x="375" y="274"/>
                  </a:lnTo>
                  <a:lnTo>
                    <a:pt x="349" y="274"/>
                  </a:lnTo>
                  <a:lnTo>
                    <a:pt x="322" y="274"/>
                  </a:lnTo>
                  <a:lnTo>
                    <a:pt x="296" y="273"/>
                  </a:lnTo>
                  <a:lnTo>
                    <a:pt x="268" y="270"/>
                  </a:lnTo>
                  <a:lnTo>
                    <a:pt x="242" y="266"/>
                  </a:lnTo>
                  <a:lnTo>
                    <a:pt x="216" y="261"/>
                  </a:lnTo>
                  <a:lnTo>
                    <a:pt x="190" y="253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50" y="236"/>
                  </a:lnTo>
                  <a:lnTo>
                    <a:pt x="136" y="229"/>
                  </a:lnTo>
                  <a:lnTo>
                    <a:pt x="124" y="219"/>
                  </a:lnTo>
                  <a:lnTo>
                    <a:pt x="112" y="209"/>
                  </a:lnTo>
                  <a:lnTo>
                    <a:pt x="102" y="198"/>
                  </a:lnTo>
                  <a:lnTo>
                    <a:pt x="93" y="187"/>
                  </a:lnTo>
                  <a:lnTo>
                    <a:pt x="84" y="175"/>
                  </a:lnTo>
                  <a:lnTo>
                    <a:pt x="77" y="162"/>
                  </a:lnTo>
                  <a:lnTo>
                    <a:pt x="71" y="149"/>
                  </a:lnTo>
                  <a:lnTo>
                    <a:pt x="64" y="134"/>
                  </a:lnTo>
                  <a:lnTo>
                    <a:pt x="60" y="120"/>
                  </a:lnTo>
                  <a:lnTo>
                    <a:pt x="56" y="106"/>
                  </a:lnTo>
                  <a:lnTo>
                    <a:pt x="50" y="76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114" y="47"/>
                  </a:lnTo>
                  <a:lnTo>
                    <a:pt x="182" y="49"/>
                  </a:lnTo>
                  <a:lnTo>
                    <a:pt x="249" y="52"/>
                  </a:lnTo>
                  <a:lnTo>
                    <a:pt x="317" y="52"/>
                  </a:lnTo>
                  <a:lnTo>
                    <a:pt x="647" y="52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3" y="52"/>
                  </a:lnTo>
                  <a:lnTo>
                    <a:pt x="651" y="77"/>
                  </a:lnTo>
                  <a:lnTo>
                    <a:pt x="649" y="102"/>
                  </a:lnTo>
                  <a:lnTo>
                    <a:pt x="645" y="125"/>
                  </a:lnTo>
                  <a:lnTo>
                    <a:pt x="638" y="149"/>
                  </a:lnTo>
                  <a:lnTo>
                    <a:pt x="634" y="159"/>
                  </a:lnTo>
                  <a:lnTo>
                    <a:pt x="629" y="170"/>
                  </a:lnTo>
                  <a:lnTo>
                    <a:pt x="624" y="180"/>
                  </a:lnTo>
                  <a:lnTo>
                    <a:pt x="616" y="191"/>
                  </a:lnTo>
                  <a:lnTo>
                    <a:pt x="610" y="200"/>
                  </a:lnTo>
                  <a:lnTo>
                    <a:pt x="600" y="209"/>
                  </a:lnTo>
                  <a:lnTo>
                    <a:pt x="590" y="218"/>
                  </a:lnTo>
                  <a:lnTo>
                    <a:pt x="579" y="226"/>
                  </a:lnTo>
                  <a:lnTo>
                    <a:pt x="579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6" name="Freeform 513"/>
            <p:cNvSpPr>
              <a:spLocks noEditPoints="1"/>
            </p:cNvSpPr>
            <p:nvPr/>
          </p:nvSpPr>
          <p:spPr bwMode="auto">
            <a:xfrm>
              <a:off x="3570288" y="1393825"/>
              <a:ext cx="277813" cy="128588"/>
            </a:xfrm>
            <a:custGeom>
              <a:avLst/>
              <a:gdLst/>
              <a:ahLst/>
              <a:cxnLst>
                <a:cxn ang="0">
                  <a:pos x="661" y="10"/>
                </a:cxn>
                <a:cxn ang="0">
                  <a:pos x="648" y="6"/>
                </a:cxn>
                <a:cxn ang="0">
                  <a:pos x="258" y="6"/>
                </a:cxn>
                <a:cxn ang="0">
                  <a:pos x="24" y="0"/>
                </a:cxn>
                <a:cxn ang="0">
                  <a:pos x="13" y="1"/>
                </a:cxn>
                <a:cxn ang="0">
                  <a:pos x="4" y="10"/>
                </a:cxn>
                <a:cxn ang="0">
                  <a:pos x="1" y="23"/>
                </a:cxn>
                <a:cxn ang="0">
                  <a:pos x="3" y="65"/>
                </a:cxn>
                <a:cxn ang="0">
                  <a:pos x="14" y="129"/>
                </a:cxn>
                <a:cxn ang="0">
                  <a:pos x="31" y="171"/>
                </a:cxn>
                <a:cxn ang="0">
                  <a:pos x="56" y="210"/>
                </a:cxn>
                <a:cxn ang="0">
                  <a:pos x="92" y="247"/>
                </a:cxn>
                <a:cxn ang="0">
                  <a:pos x="119" y="268"/>
                </a:cxn>
                <a:cxn ang="0">
                  <a:pos x="162" y="291"/>
                </a:cxn>
                <a:cxn ang="0">
                  <a:pos x="226" y="311"/>
                </a:cxn>
                <a:cxn ang="0">
                  <a:pos x="326" y="321"/>
                </a:cxn>
                <a:cxn ang="0">
                  <a:pos x="393" y="319"/>
                </a:cxn>
                <a:cxn ang="0">
                  <a:pos x="492" y="307"/>
                </a:cxn>
                <a:cxn ang="0">
                  <a:pos x="570" y="281"/>
                </a:cxn>
                <a:cxn ang="0">
                  <a:pos x="615" y="256"/>
                </a:cxn>
                <a:cxn ang="0">
                  <a:pos x="642" y="235"/>
                </a:cxn>
                <a:cxn ang="0">
                  <a:pos x="670" y="197"/>
                </a:cxn>
                <a:cxn ang="0">
                  <a:pos x="686" y="155"/>
                </a:cxn>
                <a:cxn ang="0">
                  <a:pos x="696" y="94"/>
                </a:cxn>
                <a:cxn ang="0">
                  <a:pos x="700" y="22"/>
                </a:cxn>
                <a:cxn ang="0">
                  <a:pos x="688" y="9"/>
                </a:cxn>
                <a:cxn ang="0">
                  <a:pos x="669" y="10"/>
                </a:cxn>
                <a:cxn ang="0">
                  <a:pos x="580" y="226"/>
                </a:cxn>
                <a:cxn ang="0">
                  <a:pos x="556" y="239"/>
                </a:cxn>
                <a:cxn ang="0">
                  <a:pos x="481" y="264"/>
                </a:cxn>
                <a:cxn ang="0">
                  <a:pos x="376" y="274"/>
                </a:cxn>
                <a:cxn ang="0">
                  <a:pos x="322" y="274"/>
                </a:cxn>
                <a:cxn ang="0">
                  <a:pos x="242" y="266"/>
                </a:cxn>
                <a:cxn ang="0">
                  <a:pos x="165" y="243"/>
                </a:cxn>
                <a:cxn ang="0">
                  <a:pos x="136" y="229"/>
                </a:cxn>
                <a:cxn ang="0">
                  <a:pos x="102" y="198"/>
                </a:cxn>
                <a:cxn ang="0">
                  <a:pos x="77" y="162"/>
                </a:cxn>
                <a:cxn ang="0">
                  <a:pos x="60" y="120"/>
                </a:cxn>
                <a:cxn ang="0">
                  <a:pos x="47" y="45"/>
                </a:cxn>
                <a:cxn ang="0">
                  <a:pos x="182" y="49"/>
                </a:cxn>
                <a:cxn ang="0">
                  <a:pos x="648" y="52"/>
                </a:cxn>
                <a:cxn ang="0">
                  <a:pos x="653" y="52"/>
                </a:cxn>
                <a:cxn ang="0">
                  <a:pos x="645" y="125"/>
                </a:cxn>
                <a:cxn ang="0">
                  <a:pos x="629" y="170"/>
                </a:cxn>
                <a:cxn ang="0">
                  <a:pos x="610" y="200"/>
                </a:cxn>
                <a:cxn ang="0">
                  <a:pos x="580" y="226"/>
                </a:cxn>
              </a:cxnLst>
              <a:rect l="0" t="0" r="r" b="b"/>
              <a:pathLst>
                <a:path w="701" h="321">
                  <a:moveTo>
                    <a:pt x="663" y="13"/>
                  </a:moveTo>
                  <a:lnTo>
                    <a:pt x="663" y="13"/>
                  </a:lnTo>
                  <a:lnTo>
                    <a:pt x="661" y="10"/>
                  </a:lnTo>
                  <a:lnTo>
                    <a:pt x="657" y="9"/>
                  </a:lnTo>
                  <a:lnTo>
                    <a:pt x="653" y="8"/>
                  </a:lnTo>
                  <a:lnTo>
                    <a:pt x="648" y="6"/>
                  </a:lnTo>
                  <a:lnTo>
                    <a:pt x="335" y="6"/>
                  </a:lnTo>
                  <a:lnTo>
                    <a:pt x="335" y="6"/>
                  </a:lnTo>
                  <a:lnTo>
                    <a:pt x="258" y="6"/>
                  </a:lnTo>
                  <a:lnTo>
                    <a:pt x="179" y="4"/>
                  </a:lnTo>
                  <a:lnTo>
                    <a:pt x="101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6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20" y="144"/>
                  </a:lnTo>
                  <a:lnTo>
                    <a:pt x="25" y="158"/>
                  </a:lnTo>
                  <a:lnTo>
                    <a:pt x="31" y="171"/>
                  </a:lnTo>
                  <a:lnTo>
                    <a:pt x="39" y="185"/>
                  </a:lnTo>
                  <a:lnTo>
                    <a:pt x="47" y="198"/>
                  </a:lnTo>
                  <a:lnTo>
                    <a:pt x="56" y="210"/>
                  </a:lnTo>
                  <a:lnTo>
                    <a:pt x="67" y="223"/>
                  </a:lnTo>
                  <a:lnTo>
                    <a:pt x="79" y="235"/>
                  </a:lnTo>
                  <a:lnTo>
                    <a:pt x="92" y="247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19" y="268"/>
                  </a:lnTo>
                  <a:lnTo>
                    <a:pt x="132" y="277"/>
                  </a:lnTo>
                  <a:lnTo>
                    <a:pt x="147" y="285"/>
                  </a:lnTo>
                  <a:lnTo>
                    <a:pt x="162" y="291"/>
                  </a:lnTo>
                  <a:lnTo>
                    <a:pt x="178" y="298"/>
                  </a:lnTo>
                  <a:lnTo>
                    <a:pt x="194" y="303"/>
                  </a:lnTo>
                  <a:lnTo>
                    <a:pt x="226" y="311"/>
                  </a:lnTo>
                  <a:lnTo>
                    <a:pt x="259" y="317"/>
                  </a:lnTo>
                  <a:lnTo>
                    <a:pt x="293" y="320"/>
                  </a:lnTo>
                  <a:lnTo>
                    <a:pt x="326" y="321"/>
                  </a:lnTo>
                  <a:lnTo>
                    <a:pt x="358" y="321"/>
                  </a:lnTo>
                  <a:lnTo>
                    <a:pt x="358" y="321"/>
                  </a:lnTo>
                  <a:lnTo>
                    <a:pt x="393" y="319"/>
                  </a:lnTo>
                  <a:lnTo>
                    <a:pt x="425" y="316"/>
                  </a:lnTo>
                  <a:lnTo>
                    <a:pt x="459" y="312"/>
                  </a:lnTo>
                  <a:lnTo>
                    <a:pt x="492" y="307"/>
                  </a:lnTo>
                  <a:lnTo>
                    <a:pt x="523" y="298"/>
                  </a:lnTo>
                  <a:lnTo>
                    <a:pt x="555" y="287"/>
                  </a:lnTo>
                  <a:lnTo>
                    <a:pt x="570" y="281"/>
                  </a:lnTo>
                  <a:lnTo>
                    <a:pt x="586" y="274"/>
                  </a:lnTo>
                  <a:lnTo>
                    <a:pt x="600" y="265"/>
                  </a:lnTo>
                  <a:lnTo>
                    <a:pt x="615" y="256"/>
                  </a:lnTo>
                  <a:lnTo>
                    <a:pt x="615" y="256"/>
                  </a:lnTo>
                  <a:lnTo>
                    <a:pt x="629" y="246"/>
                  </a:lnTo>
                  <a:lnTo>
                    <a:pt x="642" y="235"/>
                  </a:lnTo>
                  <a:lnTo>
                    <a:pt x="653" y="223"/>
                  </a:lnTo>
                  <a:lnTo>
                    <a:pt x="662" y="210"/>
                  </a:lnTo>
                  <a:lnTo>
                    <a:pt x="670" y="197"/>
                  </a:lnTo>
                  <a:lnTo>
                    <a:pt x="676" y="184"/>
                  </a:lnTo>
                  <a:lnTo>
                    <a:pt x="682" y="170"/>
                  </a:lnTo>
                  <a:lnTo>
                    <a:pt x="686" y="155"/>
                  </a:lnTo>
                  <a:lnTo>
                    <a:pt x="689" y="141"/>
                  </a:lnTo>
                  <a:lnTo>
                    <a:pt x="692" y="125"/>
                  </a:lnTo>
                  <a:lnTo>
                    <a:pt x="696" y="94"/>
                  </a:lnTo>
                  <a:lnTo>
                    <a:pt x="701" y="30"/>
                  </a:lnTo>
                  <a:lnTo>
                    <a:pt x="701" y="30"/>
                  </a:lnTo>
                  <a:lnTo>
                    <a:pt x="700" y="22"/>
                  </a:lnTo>
                  <a:lnTo>
                    <a:pt x="697" y="17"/>
                  </a:lnTo>
                  <a:lnTo>
                    <a:pt x="693" y="11"/>
                  </a:lnTo>
                  <a:lnTo>
                    <a:pt x="688" y="9"/>
                  </a:lnTo>
                  <a:lnTo>
                    <a:pt x="682" y="8"/>
                  </a:lnTo>
                  <a:lnTo>
                    <a:pt x="675" y="8"/>
                  </a:lnTo>
                  <a:lnTo>
                    <a:pt x="669" y="10"/>
                  </a:lnTo>
                  <a:lnTo>
                    <a:pt x="663" y="13"/>
                  </a:lnTo>
                  <a:lnTo>
                    <a:pt x="663" y="13"/>
                  </a:lnTo>
                  <a:close/>
                  <a:moveTo>
                    <a:pt x="580" y="226"/>
                  </a:moveTo>
                  <a:lnTo>
                    <a:pt x="580" y="226"/>
                  </a:lnTo>
                  <a:lnTo>
                    <a:pt x="568" y="232"/>
                  </a:lnTo>
                  <a:lnTo>
                    <a:pt x="556" y="239"/>
                  </a:lnTo>
                  <a:lnTo>
                    <a:pt x="532" y="249"/>
                  </a:lnTo>
                  <a:lnTo>
                    <a:pt x="506" y="257"/>
                  </a:lnTo>
                  <a:lnTo>
                    <a:pt x="481" y="264"/>
                  </a:lnTo>
                  <a:lnTo>
                    <a:pt x="455" y="268"/>
                  </a:lnTo>
                  <a:lnTo>
                    <a:pt x="428" y="270"/>
                  </a:lnTo>
                  <a:lnTo>
                    <a:pt x="376" y="274"/>
                  </a:lnTo>
                  <a:lnTo>
                    <a:pt x="376" y="274"/>
                  </a:lnTo>
                  <a:lnTo>
                    <a:pt x="349" y="274"/>
                  </a:lnTo>
                  <a:lnTo>
                    <a:pt x="322" y="274"/>
                  </a:lnTo>
                  <a:lnTo>
                    <a:pt x="296" y="273"/>
                  </a:lnTo>
                  <a:lnTo>
                    <a:pt x="268" y="270"/>
                  </a:lnTo>
                  <a:lnTo>
                    <a:pt x="242" y="266"/>
                  </a:lnTo>
                  <a:lnTo>
                    <a:pt x="216" y="261"/>
                  </a:lnTo>
                  <a:lnTo>
                    <a:pt x="191" y="253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51" y="236"/>
                  </a:lnTo>
                  <a:lnTo>
                    <a:pt x="136" y="229"/>
                  </a:lnTo>
                  <a:lnTo>
                    <a:pt x="124" y="219"/>
                  </a:lnTo>
                  <a:lnTo>
                    <a:pt x="113" y="209"/>
                  </a:lnTo>
                  <a:lnTo>
                    <a:pt x="102" y="198"/>
                  </a:lnTo>
                  <a:lnTo>
                    <a:pt x="93" y="187"/>
                  </a:lnTo>
                  <a:lnTo>
                    <a:pt x="85" y="175"/>
                  </a:lnTo>
                  <a:lnTo>
                    <a:pt x="77" y="162"/>
                  </a:lnTo>
                  <a:lnTo>
                    <a:pt x="71" y="149"/>
                  </a:lnTo>
                  <a:lnTo>
                    <a:pt x="65" y="134"/>
                  </a:lnTo>
                  <a:lnTo>
                    <a:pt x="60" y="120"/>
                  </a:lnTo>
                  <a:lnTo>
                    <a:pt x="56" y="106"/>
                  </a:lnTo>
                  <a:lnTo>
                    <a:pt x="50" y="76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114" y="47"/>
                  </a:lnTo>
                  <a:lnTo>
                    <a:pt x="182" y="49"/>
                  </a:lnTo>
                  <a:lnTo>
                    <a:pt x="250" y="52"/>
                  </a:lnTo>
                  <a:lnTo>
                    <a:pt x="317" y="52"/>
                  </a:lnTo>
                  <a:lnTo>
                    <a:pt x="648" y="52"/>
                  </a:lnTo>
                  <a:lnTo>
                    <a:pt x="648" y="52"/>
                  </a:lnTo>
                  <a:lnTo>
                    <a:pt x="653" y="52"/>
                  </a:lnTo>
                  <a:lnTo>
                    <a:pt x="653" y="52"/>
                  </a:lnTo>
                  <a:lnTo>
                    <a:pt x="652" y="77"/>
                  </a:lnTo>
                  <a:lnTo>
                    <a:pt x="649" y="102"/>
                  </a:lnTo>
                  <a:lnTo>
                    <a:pt x="645" y="125"/>
                  </a:lnTo>
                  <a:lnTo>
                    <a:pt x="638" y="149"/>
                  </a:lnTo>
                  <a:lnTo>
                    <a:pt x="635" y="159"/>
                  </a:lnTo>
                  <a:lnTo>
                    <a:pt x="629" y="170"/>
                  </a:lnTo>
                  <a:lnTo>
                    <a:pt x="624" y="180"/>
                  </a:lnTo>
                  <a:lnTo>
                    <a:pt x="617" y="191"/>
                  </a:lnTo>
                  <a:lnTo>
                    <a:pt x="610" y="200"/>
                  </a:lnTo>
                  <a:lnTo>
                    <a:pt x="600" y="209"/>
                  </a:lnTo>
                  <a:lnTo>
                    <a:pt x="590" y="218"/>
                  </a:lnTo>
                  <a:lnTo>
                    <a:pt x="580" y="226"/>
                  </a:lnTo>
                  <a:lnTo>
                    <a:pt x="580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7" name="Freeform 514"/>
            <p:cNvSpPr>
              <a:spLocks noEditPoints="1"/>
            </p:cNvSpPr>
            <p:nvPr/>
          </p:nvSpPr>
          <p:spPr bwMode="auto">
            <a:xfrm>
              <a:off x="3187701" y="1065213"/>
              <a:ext cx="587375" cy="128588"/>
            </a:xfrm>
            <a:custGeom>
              <a:avLst/>
              <a:gdLst/>
              <a:ahLst/>
              <a:cxnLst>
                <a:cxn ang="0">
                  <a:pos x="1383" y="117"/>
                </a:cxn>
                <a:cxn ang="0">
                  <a:pos x="1313" y="106"/>
                </a:cxn>
                <a:cxn ang="0">
                  <a:pos x="1176" y="26"/>
                </a:cxn>
                <a:cxn ang="0">
                  <a:pos x="1078" y="2"/>
                </a:cxn>
                <a:cxn ang="0">
                  <a:pos x="969" y="17"/>
                </a:cxn>
                <a:cxn ang="0">
                  <a:pos x="862" y="60"/>
                </a:cxn>
                <a:cxn ang="0">
                  <a:pos x="700" y="75"/>
                </a:cxn>
                <a:cxn ang="0">
                  <a:pos x="581" y="47"/>
                </a:cxn>
                <a:cxn ang="0">
                  <a:pos x="453" y="4"/>
                </a:cxn>
                <a:cxn ang="0">
                  <a:pos x="348" y="9"/>
                </a:cxn>
                <a:cxn ang="0">
                  <a:pos x="230" y="72"/>
                </a:cxn>
                <a:cxn ang="0">
                  <a:pos x="148" y="110"/>
                </a:cxn>
                <a:cxn ang="0">
                  <a:pos x="48" y="127"/>
                </a:cxn>
                <a:cxn ang="0">
                  <a:pos x="1" y="194"/>
                </a:cxn>
                <a:cxn ang="0">
                  <a:pos x="33" y="280"/>
                </a:cxn>
                <a:cxn ang="0">
                  <a:pos x="146" y="327"/>
                </a:cxn>
                <a:cxn ang="0">
                  <a:pos x="271" y="293"/>
                </a:cxn>
                <a:cxn ang="0">
                  <a:pos x="415" y="213"/>
                </a:cxn>
                <a:cxn ang="0">
                  <a:pos x="502" y="207"/>
                </a:cxn>
                <a:cxn ang="0">
                  <a:pos x="636" y="268"/>
                </a:cxn>
                <a:cxn ang="0">
                  <a:pos x="739" y="296"/>
                </a:cxn>
                <a:cxn ang="0">
                  <a:pos x="820" y="277"/>
                </a:cxn>
                <a:cxn ang="0">
                  <a:pos x="960" y="211"/>
                </a:cxn>
                <a:cxn ang="0">
                  <a:pos x="1049" y="209"/>
                </a:cxn>
                <a:cxn ang="0">
                  <a:pos x="1207" y="293"/>
                </a:cxn>
                <a:cxn ang="0">
                  <a:pos x="1313" y="327"/>
                </a:cxn>
                <a:cxn ang="0">
                  <a:pos x="1431" y="293"/>
                </a:cxn>
                <a:cxn ang="0">
                  <a:pos x="1477" y="208"/>
                </a:cxn>
                <a:cxn ang="0">
                  <a:pos x="1415" y="245"/>
                </a:cxn>
                <a:cxn ang="0">
                  <a:pos x="1321" y="284"/>
                </a:cxn>
                <a:cxn ang="0">
                  <a:pos x="1260" y="270"/>
                </a:cxn>
                <a:cxn ang="0">
                  <a:pos x="1074" y="166"/>
                </a:cxn>
                <a:cxn ang="0">
                  <a:pos x="963" y="165"/>
                </a:cxn>
                <a:cxn ang="0">
                  <a:pos x="777" y="246"/>
                </a:cxn>
                <a:cxn ang="0">
                  <a:pos x="761" y="250"/>
                </a:cxn>
                <a:cxn ang="0">
                  <a:pos x="717" y="253"/>
                </a:cxn>
                <a:cxn ang="0">
                  <a:pos x="591" y="195"/>
                </a:cxn>
                <a:cxn ang="0">
                  <a:pos x="433" y="161"/>
                </a:cxn>
                <a:cxn ang="0">
                  <a:pos x="322" y="206"/>
                </a:cxn>
                <a:cxn ang="0">
                  <a:pos x="188" y="281"/>
                </a:cxn>
                <a:cxn ang="0">
                  <a:pos x="97" y="270"/>
                </a:cxn>
                <a:cxn ang="0">
                  <a:pos x="47" y="221"/>
                </a:cxn>
                <a:cxn ang="0">
                  <a:pos x="61" y="178"/>
                </a:cxn>
                <a:cxn ang="0">
                  <a:pos x="161" y="161"/>
                </a:cxn>
                <a:cxn ang="0">
                  <a:pos x="192" y="144"/>
                </a:cxn>
                <a:cxn ang="0">
                  <a:pos x="309" y="75"/>
                </a:cxn>
                <a:cxn ang="0">
                  <a:pos x="433" y="47"/>
                </a:cxn>
                <a:cxn ang="0">
                  <a:pos x="572" y="94"/>
                </a:cxn>
                <a:cxn ang="0">
                  <a:pos x="725" y="122"/>
                </a:cxn>
                <a:cxn ang="0">
                  <a:pos x="747" y="122"/>
                </a:cxn>
                <a:cxn ang="0">
                  <a:pos x="872" y="106"/>
                </a:cxn>
                <a:cxn ang="0">
                  <a:pos x="1020" y="50"/>
                </a:cxn>
                <a:cxn ang="0">
                  <a:pos x="1129" y="59"/>
                </a:cxn>
                <a:cxn ang="0">
                  <a:pos x="1249" y="126"/>
                </a:cxn>
                <a:cxn ang="0">
                  <a:pos x="1309" y="160"/>
                </a:cxn>
                <a:cxn ang="0">
                  <a:pos x="1400" y="169"/>
                </a:cxn>
                <a:cxn ang="0">
                  <a:pos x="1432" y="209"/>
                </a:cxn>
                <a:cxn ang="0">
                  <a:pos x="1415" y="245"/>
                </a:cxn>
              </a:cxnLst>
              <a:rect l="0" t="0" r="r" b="b"/>
              <a:pathLst>
                <a:path w="1477" h="327">
                  <a:moveTo>
                    <a:pt x="1455" y="144"/>
                  </a:moveTo>
                  <a:lnTo>
                    <a:pt x="1455" y="144"/>
                  </a:lnTo>
                  <a:lnTo>
                    <a:pt x="1443" y="135"/>
                  </a:lnTo>
                  <a:lnTo>
                    <a:pt x="1430" y="127"/>
                  </a:lnTo>
                  <a:lnTo>
                    <a:pt x="1415" y="122"/>
                  </a:lnTo>
                  <a:lnTo>
                    <a:pt x="1400" y="119"/>
                  </a:lnTo>
                  <a:lnTo>
                    <a:pt x="1383" y="117"/>
                  </a:lnTo>
                  <a:lnTo>
                    <a:pt x="1367" y="115"/>
                  </a:lnTo>
                  <a:lnTo>
                    <a:pt x="1336" y="115"/>
                  </a:lnTo>
                  <a:lnTo>
                    <a:pt x="1336" y="115"/>
                  </a:lnTo>
                  <a:lnTo>
                    <a:pt x="1330" y="110"/>
                  </a:lnTo>
                  <a:lnTo>
                    <a:pt x="1322" y="107"/>
                  </a:lnTo>
                  <a:lnTo>
                    <a:pt x="1322" y="107"/>
                  </a:lnTo>
                  <a:lnTo>
                    <a:pt x="1313" y="106"/>
                  </a:lnTo>
                  <a:lnTo>
                    <a:pt x="1303" y="102"/>
                  </a:lnTo>
                  <a:lnTo>
                    <a:pt x="1284" y="94"/>
                  </a:lnTo>
                  <a:lnTo>
                    <a:pt x="1266" y="84"/>
                  </a:lnTo>
                  <a:lnTo>
                    <a:pt x="1248" y="72"/>
                  </a:lnTo>
                  <a:lnTo>
                    <a:pt x="1211" y="49"/>
                  </a:lnTo>
                  <a:lnTo>
                    <a:pt x="1194" y="37"/>
                  </a:lnTo>
                  <a:lnTo>
                    <a:pt x="1176" y="26"/>
                  </a:lnTo>
                  <a:lnTo>
                    <a:pt x="1176" y="26"/>
                  </a:lnTo>
                  <a:lnTo>
                    <a:pt x="1162" y="21"/>
                  </a:lnTo>
                  <a:lnTo>
                    <a:pt x="1146" y="15"/>
                  </a:lnTo>
                  <a:lnTo>
                    <a:pt x="1129" y="9"/>
                  </a:lnTo>
                  <a:lnTo>
                    <a:pt x="1112" y="5"/>
                  </a:lnTo>
                  <a:lnTo>
                    <a:pt x="1095" y="3"/>
                  </a:lnTo>
                  <a:lnTo>
                    <a:pt x="1078" y="2"/>
                  </a:lnTo>
                  <a:lnTo>
                    <a:pt x="1061" y="0"/>
                  </a:lnTo>
                  <a:lnTo>
                    <a:pt x="1045" y="2"/>
                  </a:lnTo>
                  <a:lnTo>
                    <a:pt x="1045" y="2"/>
                  </a:lnTo>
                  <a:lnTo>
                    <a:pt x="1025" y="4"/>
                  </a:lnTo>
                  <a:lnTo>
                    <a:pt x="1006" y="8"/>
                  </a:lnTo>
                  <a:lnTo>
                    <a:pt x="988" y="12"/>
                  </a:lnTo>
                  <a:lnTo>
                    <a:pt x="969" y="17"/>
                  </a:lnTo>
                  <a:lnTo>
                    <a:pt x="951" y="24"/>
                  </a:lnTo>
                  <a:lnTo>
                    <a:pt x="933" y="30"/>
                  </a:lnTo>
                  <a:lnTo>
                    <a:pt x="914" y="38"/>
                  </a:lnTo>
                  <a:lnTo>
                    <a:pt x="897" y="47"/>
                  </a:lnTo>
                  <a:lnTo>
                    <a:pt x="897" y="47"/>
                  </a:lnTo>
                  <a:lnTo>
                    <a:pt x="880" y="55"/>
                  </a:lnTo>
                  <a:lnTo>
                    <a:pt x="862" y="60"/>
                  </a:lnTo>
                  <a:lnTo>
                    <a:pt x="842" y="66"/>
                  </a:lnTo>
                  <a:lnTo>
                    <a:pt x="821" y="70"/>
                  </a:lnTo>
                  <a:lnTo>
                    <a:pt x="799" y="72"/>
                  </a:lnTo>
                  <a:lnTo>
                    <a:pt x="778" y="75"/>
                  </a:lnTo>
                  <a:lnTo>
                    <a:pt x="739" y="76"/>
                  </a:lnTo>
                  <a:lnTo>
                    <a:pt x="739" y="76"/>
                  </a:lnTo>
                  <a:lnTo>
                    <a:pt x="700" y="75"/>
                  </a:lnTo>
                  <a:lnTo>
                    <a:pt x="678" y="72"/>
                  </a:lnTo>
                  <a:lnTo>
                    <a:pt x="657" y="70"/>
                  </a:lnTo>
                  <a:lnTo>
                    <a:pt x="636" y="66"/>
                  </a:lnTo>
                  <a:lnTo>
                    <a:pt x="615" y="60"/>
                  </a:lnTo>
                  <a:lnTo>
                    <a:pt x="596" y="55"/>
                  </a:lnTo>
                  <a:lnTo>
                    <a:pt x="581" y="47"/>
                  </a:lnTo>
                  <a:lnTo>
                    <a:pt x="581" y="47"/>
                  </a:lnTo>
                  <a:lnTo>
                    <a:pt x="564" y="38"/>
                  </a:lnTo>
                  <a:lnTo>
                    <a:pt x="545" y="30"/>
                  </a:lnTo>
                  <a:lnTo>
                    <a:pt x="527" y="24"/>
                  </a:lnTo>
                  <a:lnTo>
                    <a:pt x="509" y="17"/>
                  </a:lnTo>
                  <a:lnTo>
                    <a:pt x="490" y="12"/>
                  </a:lnTo>
                  <a:lnTo>
                    <a:pt x="471" y="8"/>
                  </a:lnTo>
                  <a:lnTo>
                    <a:pt x="453" y="4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17" y="0"/>
                  </a:lnTo>
                  <a:lnTo>
                    <a:pt x="400" y="2"/>
                  </a:lnTo>
                  <a:lnTo>
                    <a:pt x="383" y="3"/>
                  </a:lnTo>
                  <a:lnTo>
                    <a:pt x="365" y="5"/>
                  </a:lnTo>
                  <a:lnTo>
                    <a:pt x="348" y="9"/>
                  </a:lnTo>
                  <a:lnTo>
                    <a:pt x="332" y="15"/>
                  </a:lnTo>
                  <a:lnTo>
                    <a:pt x="317" y="21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284" y="37"/>
                  </a:lnTo>
                  <a:lnTo>
                    <a:pt x="265" y="49"/>
                  </a:lnTo>
                  <a:lnTo>
                    <a:pt x="230" y="72"/>
                  </a:lnTo>
                  <a:lnTo>
                    <a:pt x="212" y="84"/>
                  </a:lnTo>
                  <a:lnTo>
                    <a:pt x="194" y="94"/>
                  </a:lnTo>
                  <a:lnTo>
                    <a:pt x="174" y="102"/>
                  </a:lnTo>
                  <a:lnTo>
                    <a:pt x="165" y="106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48" y="110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11" y="115"/>
                  </a:lnTo>
                  <a:lnTo>
                    <a:pt x="94" y="117"/>
                  </a:lnTo>
                  <a:lnTo>
                    <a:pt x="78" y="119"/>
                  </a:lnTo>
                  <a:lnTo>
                    <a:pt x="63" y="122"/>
                  </a:lnTo>
                  <a:lnTo>
                    <a:pt x="48" y="127"/>
                  </a:lnTo>
                  <a:lnTo>
                    <a:pt x="35" y="135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6" y="155"/>
                  </a:lnTo>
                  <a:lnTo>
                    <a:pt x="9" y="166"/>
                  </a:lnTo>
                  <a:lnTo>
                    <a:pt x="4" y="179"/>
                  </a:lnTo>
                  <a:lnTo>
                    <a:pt x="1" y="194"/>
                  </a:lnTo>
                  <a:lnTo>
                    <a:pt x="0" y="208"/>
                  </a:lnTo>
                  <a:lnTo>
                    <a:pt x="1" y="223"/>
                  </a:lnTo>
                  <a:lnTo>
                    <a:pt x="4" y="236"/>
                  </a:lnTo>
                  <a:lnTo>
                    <a:pt x="9" y="247"/>
                  </a:lnTo>
                  <a:lnTo>
                    <a:pt x="9" y="247"/>
                  </a:lnTo>
                  <a:lnTo>
                    <a:pt x="21" y="264"/>
                  </a:lnTo>
                  <a:lnTo>
                    <a:pt x="33" y="280"/>
                  </a:lnTo>
                  <a:lnTo>
                    <a:pt x="46" y="293"/>
                  </a:lnTo>
                  <a:lnTo>
                    <a:pt x="61" y="304"/>
                  </a:lnTo>
                  <a:lnTo>
                    <a:pt x="77" y="311"/>
                  </a:lnTo>
                  <a:lnTo>
                    <a:pt x="93" y="319"/>
                  </a:lnTo>
                  <a:lnTo>
                    <a:pt x="110" y="323"/>
                  </a:lnTo>
                  <a:lnTo>
                    <a:pt x="128" y="326"/>
                  </a:lnTo>
                  <a:lnTo>
                    <a:pt x="146" y="327"/>
                  </a:lnTo>
                  <a:lnTo>
                    <a:pt x="165" y="327"/>
                  </a:lnTo>
                  <a:lnTo>
                    <a:pt x="183" y="325"/>
                  </a:lnTo>
                  <a:lnTo>
                    <a:pt x="201" y="321"/>
                  </a:lnTo>
                  <a:lnTo>
                    <a:pt x="218" y="317"/>
                  </a:lnTo>
                  <a:lnTo>
                    <a:pt x="237" y="310"/>
                  </a:lnTo>
                  <a:lnTo>
                    <a:pt x="254" y="302"/>
                  </a:lnTo>
                  <a:lnTo>
                    <a:pt x="271" y="293"/>
                  </a:lnTo>
                  <a:lnTo>
                    <a:pt x="271" y="293"/>
                  </a:lnTo>
                  <a:lnTo>
                    <a:pt x="296" y="279"/>
                  </a:lnTo>
                  <a:lnTo>
                    <a:pt x="319" y="263"/>
                  </a:lnTo>
                  <a:lnTo>
                    <a:pt x="343" y="249"/>
                  </a:lnTo>
                  <a:lnTo>
                    <a:pt x="366" y="234"/>
                  </a:lnTo>
                  <a:lnTo>
                    <a:pt x="390" y="223"/>
                  </a:lnTo>
                  <a:lnTo>
                    <a:pt x="415" y="213"/>
                  </a:lnTo>
                  <a:lnTo>
                    <a:pt x="429" y="209"/>
                  </a:lnTo>
                  <a:lnTo>
                    <a:pt x="442" y="207"/>
                  </a:lnTo>
                  <a:lnTo>
                    <a:pt x="456" y="204"/>
                  </a:lnTo>
                  <a:lnTo>
                    <a:pt x="471" y="203"/>
                  </a:lnTo>
                  <a:lnTo>
                    <a:pt x="471" y="203"/>
                  </a:lnTo>
                  <a:lnTo>
                    <a:pt x="487" y="204"/>
                  </a:lnTo>
                  <a:lnTo>
                    <a:pt x="502" y="207"/>
                  </a:lnTo>
                  <a:lnTo>
                    <a:pt x="517" y="211"/>
                  </a:lnTo>
                  <a:lnTo>
                    <a:pt x="532" y="217"/>
                  </a:lnTo>
                  <a:lnTo>
                    <a:pt x="560" y="230"/>
                  </a:lnTo>
                  <a:lnTo>
                    <a:pt x="589" y="245"/>
                  </a:lnTo>
                  <a:lnTo>
                    <a:pt x="589" y="245"/>
                  </a:lnTo>
                  <a:lnTo>
                    <a:pt x="617" y="259"/>
                  </a:lnTo>
                  <a:lnTo>
                    <a:pt x="636" y="268"/>
                  </a:lnTo>
                  <a:lnTo>
                    <a:pt x="657" y="277"/>
                  </a:lnTo>
                  <a:lnTo>
                    <a:pt x="679" y="287"/>
                  </a:lnTo>
                  <a:lnTo>
                    <a:pt x="700" y="293"/>
                  </a:lnTo>
                  <a:lnTo>
                    <a:pt x="710" y="296"/>
                  </a:lnTo>
                  <a:lnTo>
                    <a:pt x="721" y="297"/>
                  </a:lnTo>
                  <a:lnTo>
                    <a:pt x="730" y="297"/>
                  </a:lnTo>
                  <a:lnTo>
                    <a:pt x="739" y="296"/>
                  </a:lnTo>
                  <a:lnTo>
                    <a:pt x="739" y="296"/>
                  </a:lnTo>
                  <a:lnTo>
                    <a:pt x="748" y="297"/>
                  </a:lnTo>
                  <a:lnTo>
                    <a:pt x="757" y="297"/>
                  </a:lnTo>
                  <a:lnTo>
                    <a:pt x="768" y="296"/>
                  </a:lnTo>
                  <a:lnTo>
                    <a:pt x="778" y="293"/>
                  </a:lnTo>
                  <a:lnTo>
                    <a:pt x="799" y="287"/>
                  </a:lnTo>
                  <a:lnTo>
                    <a:pt x="820" y="277"/>
                  </a:lnTo>
                  <a:lnTo>
                    <a:pt x="841" y="268"/>
                  </a:lnTo>
                  <a:lnTo>
                    <a:pt x="861" y="259"/>
                  </a:lnTo>
                  <a:lnTo>
                    <a:pt x="889" y="245"/>
                  </a:lnTo>
                  <a:lnTo>
                    <a:pt x="889" y="245"/>
                  </a:lnTo>
                  <a:lnTo>
                    <a:pt x="917" y="230"/>
                  </a:lnTo>
                  <a:lnTo>
                    <a:pt x="946" y="217"/>
                  </a:lnTo>
                  <a:lnTo>
                    <a:pt x="960" y="211"/>
                  </a:lnTo>
                  <a:lnTo>
                    <a:pt x="976" y="207"/>
                  </a:lnTo>
                  <a:lnTo>
                    <a:pt x="990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22" y="204"/>
                  </a:lnTo>
                  <a:lnTo>
                    <a:pt x="1036" y="207"/>
                  </a:lnTo>
                  <a:lnTo>
                    <a:pt x="1049" y="209"/>
                  </a:lnTo>
                  <a:lnTo>
                    <a:pt x="1062" y="213"/>
                  </a:lnTo>
                  <a:lnTo>
                    <a:pt x="1088" y="223"/>
                  </a:lnTo>
                  <a:lnTo>
                    <a:pt x="1112" y="234"/>
                  </a:lnTo>
                  <a:lnTo>
                    <a:pt x="1135" y="249"/>
                  </a:lnTo>
                  <a:lnTo>
                    <a:pt x="1159" y="263"/>
                  </a:lnTo>
                  <a:lnTo>
                    <a:pt x="1182" y="279"/>
                  </a:lnTo>
                  <a:lnTo>
                    <a:pt x="1207" y="293"/>
                  </a:lnTo>
                  <a:lnTo>
                    <a:pt x="1207" y="293"/>
                  </a:lnTo>
                  <a:lnTo>
                    <a:pt x="1223" y="302"/>
                  </a:lnTo>
                  <a:lnTo>
                    <a:pt x="1241" y="310"/>
                  </a:lnTo>
                  <a:lnTo>
                    <a:pt x="1258" y="317"/>
                  </a:lnTo>
                  <a:lnTo>
                    <a:pt x="1277" y="321"/>
                  </a:lnTo>
                  <a:lnTo>
                    <a:pt x="1295" y="325"/>
                  </a:lnTo>
                  <a:lnTo>
                    <a:pt x="1313" y="327"/>
                  </a:lnTo>
                  <a:lnTo>
                    <a:pt x="1332" y="327"/>
                  </a:lnTo>
                  <a:lnTo>
                    <a:pt x="1350" y="326"/>
                  </a:lnTo>
                  <a:lnTo>
                    <a:pt x="1367" y="323"/>
                  </a:lnTo>
                  <a:lnTo>
                    <a:pt x="1384" y="319"/>
                  </a:lnTo>
                  <a:lnTo>
                    <a:pt x="1401" y="311"/>
                  </a:lnTo>
                  <a:lnTo>
                    <a:pt x="1417" y="304"/>
                  </a:lnTo>
                  <a:lnTo>
                    <a:pt x="1431" y="293"/>
                  </a:lnTo>
                  <a:lnTo>
                    <a:pt x="1445" y="280"/>
                  </a:lnTo>
                  <a:lnTo>
                    <a:pt x="1457" y="264"/>
                  </a:lnTo>
                  <a:lnTo>
                    <a:pt x="1469" y="247"/>
                  </a:lnTo>
                  <a:lnTo>
                    <a:pt x="1469" y="247"/>
                  </a:lnTo>
                  <a:lnTo>
                    <a:pt x="1473" y="236"/>
                  </a:lnTo>
                  <a:lnTo>
                    <a:pt x="1477" y="223"/>
                  </a:lnTo>
                  <a:lnTo>
                    <a:pt x="1477" y="208"/>
                  </a:lnTo>
                  <a:lnTo>
                    <a:pt x="1477" y="194"/>
                  </a:lnTo>
                  <a:lnTo>
                    <a:pt x="1474" y="179"/>
                  </a:lnTo>
                  <a:lnTo>
                    <a:pt x="1469" y="166"/>
                  </a:lnTo>
                  <a:lnTo>
                    <a:pt x="1462" y="155"/>
                  </a:lnTo>
                  <a:lnTo>
                    <a:pt x="1455" y="144"/>
                  </a:lnTo>
                  <a:lnTo>
                    <a:pt x="1455" y="144"/>
                  </a:lnTo>
                  <a:close/>
                  <a:moveTo>
                    <a:pt x="1415" y="245"/>
                  </a:moveTo>
                  <a:lnTo>
                    <a:pt x="1415" y="245"/>
                  </a:lnTo>
                  <a:lnTo>
                    <a:pt x="1400" y="259"/>
                  </a:lnTo>
                  <a:lnTo>
                    <a:pt x="1381" y="270"/>
                  </a:lnTo>
                  <a:lnTo>
                    <a:pt x="1362" y="277"/>
                  </a:lnTo>
                  <a:lnTo>
                    <a:pt x="1342" y="283"/>
                  </a:lnTo>
                  <a:lnTo>
                    <a:pt x="1332" y="284"/>
                  </a:lnTo>
                  <a:lnTo>
                    <a:pt x="1321" y="284"/>
                  </a:lnTo>
                  <a:lnTo>
                    <a:pt x="1311" y="284"/>
                  </a:lnTo>
                  <a:lnTo>
                    <a:pt x="1300" y="283"/>
                  </a:lnTo>
                  <a:lnTo>
                    <a:pt x="1290" y="281"/>
                  </a:lnTo>
                  <a:lnTo>
                    <a:pt x="1279" y="279"/>
                  </a:lnTo>
                  <a:lnTo>
                    <a:pt x="1270" y="275"/>
                  </a:lnTo>
                  <a:lnTo>
                    <a:pt x="1260" y="270"/>
                  </a:lnTo>
                  <a:lnTo>
                    <a:pt x="1260" y="270"/>
                  </a:lnTo>
                  <a:lnTo>
                    <a:pt x="1233" y="255"/>
                  </a:lnTo>
                  <a:lnTo>
                    <a:pt x="1207" y="238"/>
                  </a:lnTo>
                  <a:lnTo>
                    <a:pt x="1156" y="206"/>
                  </a:lnTo>
                  <a:lnTo>
                    <a:pt x="1130" y="190"/>
                  </a:lnTo>
                  <a:lnTo>
                    <a:pt x="1103" y="177"/>
                  </a:lnTo>
                  <a:lnTo>
                    <a:pt x="1088" y="170"/>
                  </a:lnTo>
                  <a:lnTo>
                    <a:pt x="1074" y="166"/>
                  </a:lnTo>
                  <a:lnTo>
                    <a:pt x="1059" y="162"/>
                  </a:lnTo>
                  <a:lnTo>
                    <a:pt x="1045" y="161"/>
                  </a:lnTo>
                  <a:lnTo>
                    <a:pt x="1045" y="161"/>
                  </a:lnTo>
                  <a:lnTo>
                    <a:pt x="1022" y="158"/>
                  </a:lnTo>
                  <a:lnTo>
                    <a:pt x="999" y="158"/>
                  </a:lnTo>
                  <a:lnTo>
                    <a:pt x="981" y="161"/>
                  </a:lnTo>
                  <a:lnTo>
                    <a:pt x="963" y="165"/>
                  </a:lnTo>
                  <a:lnTo>
                    <a:pt x="944" y="170"/>
                  </a:lnTo>
                  <a:lnTo>
                    <a:pt x="926" y="178"/>
                  </a:lnTo>
                  <a:lnTo>
                    <a:pt x="887" y="195"/>
                  </a:lnTo>
                  <a:lnTo>
                    <a:pt x="887" y="195"/>
                  </a:lnTo>
                  <a:lnTo>
                    <a:pt x="842" y="217"/>
                  </a:lnTo>
                  <a:lnTo>
                    <a:pt x="808" y="233"/>
                  </a:lnTo>
                  <a:lnTo>
                    <a:pt x="777" y="246"/>
                  </a:lnTo>
                  <a:lnTo>
                    <a:pt x="777" y="246"/>
                  </a:lnTo>
                  <a:lnTo>
                    <a:pt x="777" y="246"/>
                  </a:lnTo>
                  <a:lnTo>
                    <a:pt x="777" y="246"/>
                  </a:lnTo>
                  <a:lnTo>
                    <a:pt x="761" y="250"/>
                  </a:lnTo>
                  <a:lnTo>
                    <a:pt x="761" y="250"/>
                  </a:lnTo>
                  <a:lnTo>
                    <a:pt x="761" y="250"/>
                  </a:lnTo>
                  <a:lnTo>
                    <a:pt x="761" y="250"/>
                  </a:lnTo>
                  <a:lnTo>
                    <a:pt x="748" y="254"/>
                  </a:lnTo>
                  <a:lnTo>
                    <a:pt x="748" y="254"/>
                  </a:lnTo>
                  <a:lnTo>
                    <a:pt x="739" y="254"/>
                  </a:lnTo>
                  <a:lnTo>
                    <a:pt x="739" y="254"/>
                  </a:lnTo>
                  <a:lnTo>
                    <a:pt x="731" y="255"/>
                  </a:lnTo>
                  <a:lnTo>
                    <a:pt x="723" y="254"/>
                  </a:lnTo>
                  <a:lnTo>
                    <a:pt x="717" y="253"/>
                  </a:lnTo>
                  <a:lnTo>
                    <a:pt x="710" y="249"/>
                  </a:lnTo>
                  <a:lnTo>
                    <a:pt x="710" y="249"/>
                  </a:lnTo>
                  <a:lnTo>
                    <a:pt x="695" y="243"/>
                  </a:lnTo>
                  <a:lnTo>
                    <a:pt x="678" y="236"/>
                  </a:lnTo>
                  <a:lnTo>
                    <a:pt x="641" y="220"/>
                  </a:lnTo>
                  <a:lnTo>
                    <a:pt x="591" y="195"/>
                  </a:lnTo>
                  <a:lnTo>
                    <a:pt x="591" y="195"/>
                  </a:lnTo>
                  <a:lnTo>
                    <a:pt x="552" y="178"/>
                  </a:lnTo>
                  <a:lnTo>
                    <a:pt x="534" y="170"/>
                  </a:lnTo>
                  <a:lnTo>
                    <a:pt x="515" y="165"/>
                  </a:lnTo>
                  <a:lnTo>
                    <a:pt x="497" y="161"/>
                  </a:lnTo>
                  <a:lnTo>
                    <a:pt x="477" y="158"/>
                  </a:lnTo>
                  <a:lnTo>
                    <a:pt x="456" y="158"/>
                  </a:lnTo>
                  <a:lnTo>
                    <a:pt x="433" y="161"/>
                  </a:lnTo>
                  <a:lnTo>
                    <a:pt x="433" y="161"/>
                  </a:lnTo>
                  <a:lnTo>
                    <a:pt x="419" y="162"/>
                  </a:lnTo>
                  <a:lnTo>
                    <a:pt x="403" y="166"/>
                  </a:lnTo>
                  <a:lnTo>
                    <a:pt x="388" y="170"/>
                  </a:lnTo>
                  <a:lnTo>
                    <a:pt x="375" y="177"/>
                  </a:lnTo>
                  <a:lnTo>
                    <a:pt x="348" y="190"/>
                  </a:lnTo>
                  <a:lnTo>
                    <a:pt x="322" y="206"/>
                  </a:lnTo>
                  <a:lnTo>
                    <a:pt x="269" y="238"/>
                  </a:lnTo>
                  <a:lnTo>
                    <a:pt x="245" y="255"/>
                  </a:lnTo>
                  <a:lnTo>
                    <a:pt x="218" y="270"/>
                  </a:lnTo>
                  <a:lnTo>
                    <a:pt x="218" y="270"/>
                  </a:lnTo>
                  <a:lnTo>
                    <a:pt x="208" y="275"/>
                  </a:lnTo>
                  <a:lnTo>
                    <a:pt x="199" y="279"/>
                  </a:lnTo>
                  <a:lnTo>
                    <a:pt x="188" y="281"/>
                  </a:lnTo>
                  <a:lnTo>
                    <a:pt x="178" y="283"/>
                  </a:lnTo>
                  <a:lnTo>
                    <a:pt x="167" y="284"/>
                  </a:lnTo>
                  <a:lnTo>
                    <a:pt x="157" y="284"/>
                  </a:lnTo>
                  <a:lnTo>
                    <a:pt x="146" y="284"/>
                  </a:lnTo>
                  <a:lnTo>
                    <a:pt x="136" y="283"/>
                  </a:lnTo>
                  <a:lnTo>
                    <a:pt x="116" y="277"/>
                  </a:lnTo>
                  <a:lnTo>
                    <a:pt x="97" y="270"/>
                  </a:lnTo>
                  <a:lnTo>
                    <a:pt x="78" y="259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56" y="240"/>
                  </a:lnTo>
                  <a:lnTo>
                    <a:pt x="52" y="233"/>
                  </a:lnTo>
                  <a:lnTo>
                    <a:pt x="50" y="228"/>
                  </a:lnTo>
                  <a:lnTo>
                    <a:pt x="47" y="221"/>
                  </a:lnTo>
                  <a:lnTo>
                    <a:pt x="46" y="215"/>
                  </a:lnTo>
                  <a:lnTo>
                    <a:pt x="46" y="209"/>
                  </a:lnTo>
                  <a:lnTo>
                    <a:pt x="46" y="203"/>
                  </a:lnTo>
                  <a:lnTo>
                    <a:pt x="48" y="198"/>
                  </a:lnTo>
                  <a:lnTo>
                    <a:pt x="50" y="192"/>
                  </a:lnTo>
                  <a:lnTo>
                    <a:pt x="54" y="187"/>
                  </a:lnTo>
                  <a:lnTo>
                    <a:pt x="61" y="178"/>
                  </a:lnTo>
                  <a:lnTo>
                    <a:pt x="72" y="172"/>
                  </a:lnTo>
                  <a:lnTo>
                    <a:pt x="77" y="169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103" y="164"/>
                  </a:lnTo>
                  <a:lnTo>
                    <a:pt x="123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7" y="160"/>
                  </a:lnTo>
                  <a:lnTo>
                    <a:pt x="173" y="157"/>
                  </a:lnTo>
                  <a:lnTo>
                    <a:pt x="178" y="153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92" y="144"/>
                  </a:lnTo>
                  <a:lnTo>
                    <a:pt x="205" y="139"/>
                  </a:lnTo>
                  <a:lnTo>
                    <a:pt x="228" y="126"/>
                  </a:lnTo>
                  <a:lnTo>
                    <a:pt x="250" y="111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89" y="85"/>
                  </a:lnTo>
                  <a:lnTo>
                    <a:pt x="309" y="75"/>
                  </a:lnTo>
                  <a:lnTo>
                    <a:pt x="328" y="67"/>
                  </a:lnTo>
                  <a:lnTo>
                    <a:pt x="348" y="59"/>
                  </a:lnTo>
                  <a:lnTo>
                    <a:pt x="369" y="54"/>
                  </a:lnTo>
                  <a:lnTo>
                    <a:pt x="390" y="50"/>
                  </a:lnTo>
                  <a:lnTo>
                    <a:pt x="411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45" y="49"/>
                  </a:lnTo>
                  <a:lnTo>
                    <a:pt x="458" y="50"/>
                  </a:lnTo>
                  <a:lnTo>
                    <a:pt x="481" y="56"/>
                  </a:lnTo>
                  <a:lnTo>
                    <a:pt x="504" y="64"/>
                  </a:lnTo>
                  <a:lnTo>
                    <a:pt x="527" y="75"/>
                  </a:lnTo>
                  <a:lnTo>
                    <a:pt x="549" y="85"/>
                  </a:lnTo>
                  <a:lnTo>
                    <a:pt x="572" y="94"/>
                  </a:lnTo>
                  <a:lnTo>
                    <a:pt x="594" y="102"/>
                  </a:lnTo>
                  <a:lnTo>
                    <a:pt x="606" y="106"/>
                  </a:lnTo>
                  <a:lnTo>
                    <a:pt x="617" y="109"/>
                  </a:lnTo>
                  <a:lnTo>
                    <a:pt x="617" y="109"/>
                  </a:lnTo>
                  <a:lnTo>
                    <a:pt x="671" y="117"/>
                  </a:lnTo>
                  <a:lnTo>
                    <a:pt x="697" y="119"/>
                  </a:lnTo>
                  <a:lnTo>
                    <a:pt x="725" y="122"/>
                  </a:lnTo>
                  <a:lnTo>
                    <a:pt x="725" y="122"/>
                  </a:lnTo>
                  <a:lnTo>
                    <a:pt x="730" y="122"/>
                  </a:lnTo>
                  <a:lnTo>
                    <a:pt x="730" y="122"/>
                  </a:lnTo>
                  <a:lnTo>
                    <a:pt x="739" y="122"/>
                  </a:lnTo>
                  <a:lnTo>
                    <a:pt x="739" y="122"/>
                  </a:lnTo>
                  <a:lnTo>
                    <a:pt x="747" y="122"/>
                  </a:lnTo>
                  <a:lnTo>
                    <a:pt x="747" y="122"/>
                  </a:lnTo>
                  <a:lnTo>
                    <a:pt x="753" y="122"/>
                  </a:lnTo>
                  <a:lnTo>
                    <a:pt x="753" y="122"/>
                  </a:lnTo>
                  <a:lnTo>
                    <a:pt x="780" y="119"/>
                  </a:lnTo>
                  <a:lnTo>
                    <a:pt x="807" y="117"/>
                  </a:lnTo>
                  <a:lnTo>
                    <a:pt x="859" y="109"/>
                  </a:lnTo>
                  <a:lnTo>
                    <a:pt x="859" y="109"/>
                  </a:lnTo>
                  <a:lnTo>
                    <a:pt x="872" y="106"/>
                  </a:lnTo>
                  <a:lnTo>
                    <a:pt x="884" y="102"/>
                  </a:lnTo>
                  <a:lnTo>
                    <a:pt x="906" y="94"/>
                  </a:lnTo>
                  <a:lnTo>
                    <a:pt x="929" y="85"/>
                  </a:lnTo>
                  <a:lnTo>
                    <a:pt x="951" y="75"/>
                  </a:lnTo>
                  <a:lnTo>
                    <a:pt x="973" y="64"/>
                  </a:lnTo>
                  <a:lnTo>
                    <a:pt x="997" y="56"/>
                  </a:lnTo>
                  <a:lnTo>
                    <a:pt x="1020" y="50"/>
                  </a:lnTo>
                  <a:lnTo>
                    <a:pt x="1032" y="49"/>
                  </a:lnTo>
                  <a:lnTo>
                    <a:pt x="1045" y="47"/>
                  </a:lnTo>
                  <a:lnTo>
                    <a:pt x="1045" y="47"/>
                  </a:lnTo>
                  <a:lnTo>
                    <a:pt x="1066" y="47"/>
                  </a:lnTo>
                  <a:lnTo>
                    <a:pt x="1088" y="50"/>
                  </a:lnTo>
                  <a:lnTo>
                    <a:pt x="1109" y="54"/>
                  </a:lnTo>
                  <a:lnTo>
                    <a:pt x="1129" y="59"/>
                  </a:lnTo>
                  <a:lnTo>
                    <a:pt x="1150" y="67"/>
                  </a:lnTo>
                  <a:lnTo>
                    <a:pt x="1169" y="75"/>
                  </a:lnTo>
                  <a:lnTo>
                    <a:pt x="1188" y="85"/>
                  </a:lnTo>
                  <a:lnTo>
                    <a:pt x="1206" y="97"/>
                  </a:lnTo>
                  <a:lnTo>
                    <a:pt x="1206" y="97"/>
                  </a:lnTo>
                  <a:lnTo>
                    <a:pt x="1227" y="111"/>
                  </a:lnTo>
                  <a:lnTo>
                    <a:pt x="1249" y="126"/>
                  </a:lnTo>
                  <a:lnTo>
                    <a:pt x="1273" y="139"/>
                  </a:lnTo>
                  <a:lnTo>
                    <a:pt x="1284" y="144"/>
                  </a:lnTo>
                  <a:lnTo>
                    <a:pt x="1298" y="149"/>
                  </a:lnTo>
                  <a:lnTo>
                    <a:pt x="1298" y="149"/>
                  </a:lnTo>
                  <a:lnTo>
                    <a:pt x="1300" y="153"/>
                  </a:lnTo>
                  <a:lnTo>
                    <a:pt x="1304" y="157"/>
                  </a:lnTo>
                  <a:lnTo>
                    <a:pt x="1309" y="160"/>
                  </a:lnTo>
                  <a:lnTo>
                    <a:pt x="1317" y="161"/>
                  </a:lnTo>
                  <a:lnTo>
                    <a:pt x="1317" y="161"/>
                  </a:lnTo>
                  <a:lnTo>
                    <a:pt x="1355" y="161"/>
                  </a:lnTo>
                  <a:lnTo>
                    <a:pt x="1375" y="164"/>
                  </a:lnTo>
                  <a:lnTo>
                    <a:pt x="1393" y="166"/>
                  </a:lnTo>
                  <a:lnTo>
                    <a:pt x="1393" y="166"/>
                  </a:lnTo>
                  <a:lnTo>
                    <a:pt x="1400" y="169"/>
                  </a:lnTo>
                  <a:lnTo>
                    <a:pt x="1406" y="172"/>
                  </a:lnTo>
                  <a:lnTo>
                    <a:pt x="1417" y="178"/>
                  </a:lnTo>
                  <a:lnTo>
                    <a:pt x="1424" y="187"/>
                  </a:lnTo>
                  <a:lnTo>
                    <a:pt x="1427" y="192"/>
                  </a:lnTo>
                  <a:lnTo>
                    <a:pt x="1430" y="198"/>
                  </a:lnTo>
                  <a:lnTo>
                    <a:pt x="1431" y="203"/>
                  </a:lnTo>
                  <a:lnTo>
                    <a:pt x="1432" y="209"/>
                  </a:lnTo>
                  <a:lnTo>
                    <a:pt x="1432" y="215"/>
                  </a:lnTo>
                  <a:lnTo>
                    <a:pt x="1431" y="221"/>
                  </a:lnTo>
                  <a:lnTo>
                    <a:pt x="1428" y="228"/>
                  </a:lnTo>
                  <a:lnTo>
                    <a:pt x="1426" y="233"/>
                  </a:lnTo>
                  <a:lnTo>
                    <a:pt x="1421" y="240"/>
                  </a:lnTo>
                  <a:lnTo>
                    <a:pt x="1415" y="245"/>
                  </a:lnTo>
                  <a:lnTo>
                    <a:pt x="1415" y="2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8" name="Freeform 515"/>
            <p:cNvSpPr/>
            <p:nvPr/>
          </p:nvSpPr>
          <p:spPr bwMode="auto">
            <a:xfrm>
              <a:off x="3133726" y="1176338"/>
              <a:ext cx="117475" cy="230188"/>
            </a:xfrm>
            <a:custGeom>
              <a:avLst/>
              <a:gdLst/>
              <a:ahLst/>
              <a:cxnLst>
                <a:cxn ang="0">
                  <a:pos x="251" y="10"/>
                </a:cxn>
                <a:cxn ang="0">
                  <a:pos x="216" y="78"/>
                </a:cxn>
                <a:cxn ang="0">
                  <a:pos x="186" y="149"/>
                </a:cxn>
                <a:cxn ang="0">
                  <a:pos x="140" y="255"/>
                </a:cxn>
                <a:cxn ang="0">
                  <a:pos x="124" y="290"/>
                </a:cxn>
                <a:cxn ang="0">
                  <a:pos x="91" y="349"/>
                </a:cxn>
                <a:cxn ang="0">
                  <a:pos x="59" y="406"/>
                </a:cxn>
                <a:cxn ang="0">
                  <a:pos x="42" y="440"/>
                </a:cxn>
                <a:cxn ang="0">
                  <a:pos x="12" y="515"/>
                </a:cxn>
                <a:cxn ang="0">
                  <a:pos x="1" y="553"/>
                </a:cxn>
                <a:cxn ang="0">
                  <a:pos x="1" y="553"/>
                </a:cxn>
                <a:cxn ang="0">
                  <a:pos x="0" y="558"/>
                </a:cxn>
                <a:cxn ang="0">
                  <a:pos x="1" y="567"/>
                </a:cxn>
                <a:cxn ang="0">
                  <a:pos x="5" y="574"/>
                </a:cxn>
                <a:cxn ang="0">
                  <a:pos x="20" y="580"/>
                </a:cxn>
                <a:cxn ang="0">
                  <a:pos x="35" y="578"/>
                </a:cxn>
                <a:cxn ang="0">
                  <a:pos x="42" y="573"/>
                </a:cxn>
                <a:cxn ang="0">
                  <a:pos x="44" y="565"/>
                </a:cxn>
                <a:cxn ang="0">
                  <a:pos x="46" y="563"/>
                </a:cxn>
                <a:cxn ang="0">
                  <a:pos x="48" y="558"/>
                </a:cxn>
                <a:cxn ang="0">
                  <a:pos x="48" y="552"/>
                </a:cxn>
                <a:cxn ang="0">
                  <a:pos x="73" y="485"/>
                </a:cxn>
                <a:cxn ang="0">
                  <a:pos x="106" y="421"/>
                </a:cxn>
                <a:cxn ang="0">
                  <a:pos x="156" y="328"/>
                </a:cxn>
                <a:cxn ang="0">
                  <a:pos x="173" y="297"/>
                </a:cxn>
                <a:cxn ang="0">
                  <a:pos x="201" y="230"/>
                </a:cxn>
                <a:cxn ang="0">
                  <a:pos x="243" y="130"/>
                </a:cxn>
                <a:cxn ang="0">
                  <a:pos x="273" y="65"/>
                </a:cxn>
                <a:cxn ang="0">
                  <a:pos x="290" y="34"/>
                </a:cxn>
                <a:cxn ang="0">
                  <a:pos x="293" y="25"/>
                </a:cxn>
                <a:cxn ang="0">
                  <a:pos x="292" y="15"/>
                </a:cxn>
                <a:cxn ang="0">
                  <a:pos x="288" y="9"/>
                </a:cxn>
                <a:cxn ang="0">
                  <a:pos x="273" y="0"/>
                </a:cxn>
                <a:cxn ang="0">
                  <a:pos x="265" y="0"/>
                </a:cxn>
                <a:cxn ang="0">
                  <a:pos x="258" y="4"/>
                </a:cxn>
                <a:cxn ang="0">
                  <a:pos x="251" y="10"/>
                </a:cxn>
              </a:cxnLst>
              <a:rect l="0" t="0" r="r" b="b"/>
              <a:pathLst>
                <a:path w="293" h="580">
                  <a:moveTo>
                    <a:pt x="251" y="10"/>
                  </a:moveTo>
                  <a:lnTo>
                    <a:pt x="251" y="10"/>
                  </a:lnTo>
                  <a:lnTo>
                    <a:pt x="233" y="44"/>
                  </a:lnTo>
                  <a:lnTo>
                    <a:pt x="216" y="78"/>
                  </a:lnTo>
                  <a:lnTo>
                    <a:pt x="200" y="113"/>
                  </a:lnTo>
                  <a:lnTo>
                    <a:pt x="186" y="149"/>
                  </a:lnTo>
                  <a:lnTo>
                    <a:pt x="156" y="219"/>
                  </a:lnTo>
                  <a:lnTo>
                    <a:pt x="140" y="255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110" y="320"/>
                  </a:lnTo>
                  <a:lnTo>
                    <a:pt x="91" y="349"/>
                  </a:lnTo>
                  <a:lnTo>
                    <a:pt x="74" y="376"/>
                  </a:lnTo>
                  <a:lnTo>
                    <a:pt x="59" y="406"/>
                  </a:lnTo>
                  <a:lnTo>
                    <a:pt x="59" y="406"/>
                  </a:lnTo>
                  <a:lnTo>
                    <a:pt x="42" y="440"/>
                  </a:lnTo>
                  <a:lnTo>
                    <a:pt x="26" y="477"/>
                  </a:lnTo>
                  <a:lnTo>
                    <a:pt x="12" y="515"/>
                  </a:lnTo>
                  <a:lnTo>
                    <a:pt x="1" y="553"/>
                  </a:lnTo>
                  <a:lnTo>
                    <a:pt x="1" y="553"/>
                  </a:lnTo>
                  <a:lnTo>
                    <a:pt x="1" y="553"/>
                  </a:lnTo>
                  <a:lnTo>
                    <a:pt x="1" y="553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63"/>
                  </a:lnTo>
                  <a:lnTo>
                    <a:pt x="1" y="567"/>
                  </a:lnTo>
                  <a:lnTo>
                    <a:pt x="3" y="571"/>
                  </a:lnTo>
                  <a:lnTo>
                    <a:pt x="5" y="574"/>
                  </a:lnTo>
                  <a:lnTo>
                    <a:pt x="12" y="578"/>
                  </a:lnTo>
                  <a:lnTo>
                    <a:pt x="20" y="580"/>
                  </a:lnTo>
                  <a:lnTo>
                    <a:pt x="27" y="580"/>
                  </a:lnTo>
                  <a:lnTo>
                    <a:pt x="35" y="578"/>
                  </a:lnTo>
                  <a:lnTo>
                    <a:pt x="38" y="575"/>
                  </a:lnTo>
                  <a:lnTo>
                    <a:pt x="42" y="573"/>
                  </a:lnTo>
                  <a:lnTo>
                    <a:pt x="43" y="569"/>
                  </a:lnTo>
                  <a:lnTo>
                    <a:pt x="44" y="565"/>
                  </a:lnTo>
                  <a:lnTo>
                    <a:pt x="44" y="565"/>
                  </a:lnTo>
                  <a:lnTo>
                    <a:pt x="46" y="563"/>
                  </a:lnTo>
                  <a:lnTo>
                    <a:pt x="46" y="563"/>
                  </a:lnTo>
                  <a:lnTo>
                    <a:pt x="48" y="558"/>
                  </a:lnTo>
                  <a:lnTo>
                    <a:pt x="48" y="552"/>
                  </a:lnTo>
                  <a:lnTo>
                    <a:pt x="48" y="552"/>
                  </a:lnTo>
                  <a:lnTo>
                    <a:pt x="60" y="518"/>
                  </a:lnTo>
                  <a:lnTo>
                    <a:pt x="73" y="485"/>
                  </a:lnTo>
                  <a:lnTo>
                    <a:pt x="89" y="452"/>
                  </a:lnTo>
                  <a:lnTo>
                    <a:pt x="106" y="421"/>
                  </a:lnTo>
                  <a:lnTo>
                    <a:pt x="140" y="359"/>
                  </a:lnTo>
                  <a:lnTo>
                    <a:pt x="156" y="328"/>
                  </a:lnTo>
                  <a:lnTo>
                    <a:pt x="173" y="297"/>
                  </a:lnTo>
                  <a:lnTo>
                    <a:pt x="173" y="297"/>
                  </a:lnTo>
                  <a:lnTo>
                    <a:pt x="187" y="264"/>
                  </a:lnTo>
                  <a:lnTo>
                    <a:pt x="201" y="230"/>
                  </a:lnTo>
                  <a:lnTo>
                    <a:pt x="229" y="163"/>
                  </a:lnTo>
                  <a:lnTo>
                    <a:pt x="243" y="130"/>
                  </a:lnTo>
                  <a:lnTo>
                    <a:pt x="258" y="98"/>
                  </a:lnTo>
                  <a:lnTo>
                    <a:pt x="273" y="65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292" y="28"/>
                  </a:lnTo>
                  <a:lnTo>
                    <a:pt x="293" y="25"/>
                  </a:lnTo>
                  <a:lnTo>
                    <a:pt x="293" y="19"/>
                  </a:lnTo>
                  <a:lnTo>
                    <a:pt x="292" y="15"/>
                  </a:lnTo>
                  <a:lnTo>
                    <a:pt x="290" y="11"/>
                  </a:lnTo>
                  <a:lnTo>
                    <a:pt x="288" y="9"/>
                  </a:lnTo>
                  <a:lnTo>
                    <a:pt x="281" y="2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2" y="1"/>
                  </a:lnTo>
                  <a:lnTo>
                    <a:pt x="258" y="4"/>
                  </a:lnTo>
                  <a:lnTo>
                    <a:pt x="254" y="6"/>
                  </a:lnTo>
                  <a:lnTo>
                    <a:pt x="251" y="10"/>
                  </a:lnTo>
                  <a:lnTo>
                    <a:pt x="25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9" name="Freeform 516"/>
            <p:cNvSpPr/>
            <p:nvPr/>
          </p:nvSpPr>
          <p:spPr bwMode="auto">
            <a:xfrm>
              <a:off x="3255963" y="1174750"/>
              <a:ext cx="109538" cy="230188"/>
            </a:xfrm>
            <a:custGeom>
              <a:avLst/>
              <a:gdLst/>
              <a:ahLst/>
              <a:cxnLst>
                <a:cxn ang="0">
                  <a:pos x="270" y="543"/>
                </a:cxn>
                <a:cxn ang="0">
                  <a:pos x="263" y="533"/>
                </a:cxn>
                <a:cxn ang="0">
                  <a:pos x="248" y="505"/>
                </a:cxn>
                <a:cxn ang="0">
                  <a:pos x="233" y="456"/>
                </a:cxn>
                <a:cxn ang="0">
                  <a:pos x="221" y="429"/>
                </a:cxn>
                <a:cxn ang="0">
                  <a:pos x="213" y="412"/>
                </a:cxn>
                <a:cxn ang="0">
                  <a:pos x="192" y="359"/>
                </a:cxn>
                <a:cxn ang="0">
                  <a:pos x="170" y="288"/>
                </a:cxn>
                <a:cxn ang="0">
                  <a:pos x="165" y="270"/>
                </a:cxn>
                <a:cxn ang="0">
                  <a:pos x="146" y="222"/>
                </a:cxn>
                <a:cxn ang="0">
                  <a:pos x="125" y="174"/>
                </a:cxn>
                <a:cxn ang="0">
                  <a:pos x="120" y="157"/>
                </a:cxn>
                <a:cxn ang="0">
                  <a:pos x="103" y="120"/>
                </a:cxn>
                <a:cxn ang="0">
                  <a:pos x="81" y="86"/>
                </a:cxn>
                <a:cxn ang="0">
                  <a:pos x="60" y="52"/>
                </a:cxn>
                <a:cxn ang="0">
                  <a:pos x="44" y="17"/>
                </a:cxn>
                <a:cxn ang="0">
                  <a:pos x="43" y="12"/>
                </a:cxn>
                <a:cxn ang="0">
                  <a:pos x="36" y="5"/>
                </a:cxn>
                <a:cxn ang="0">
                  <a:pos x="28" y="1"/>
                </a:cxn>
                <a:cxn ang="0">
                  <a:pos x="17" y="1"/>
                </a:cxn>
                <a:cxn ang="0">
                  <a:pos x="5" y="8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15" y="64"/>
                </a:cxn>
                <a:cxn ang="0">
                  <a:pos x="36" y="99"/>
                </a:cxn>
                <a:cxn ang="0">
                  <a:pos x="68" y="150"/>
                </a:cxn>
                <a:cxn ang="0">
                  <a:pos x="76" y="168"/>
                </a:cxn>
                <a:cxn ang="0">
                  <a:pos x="119" y="277"/>
                </a:cxn>
                <a:cxn ang="0">
                  <a:pos x="130" y="314"/>
                </a:cxn>
                <a:cxn ang="0">
                  <a:pos x="151" y="384"/>
                </a:cxn>
                <a:cxn ang="0">
                  <a:pos x="182" y="451"/>
                </a:cxn>
                <a:cxn ang="0">
                  <a:pos x="188" y="465"/>
                </a:cxn>
                <a:cxn ang="0">
                  <a:pos x="205" y="516"/>
                </a:cxn>
                <a:cxn ang="0">
                  <a:pos x="219" y="549"/>
                </a:cxn>
                <a:cxn ang="0">
                  <a:pos x="233" y="569"/>
                </a:cxn>
                <a:cxn ang="0">
                  <a:pos x="239" y="575"/>
                </a:cxn>
                <a:cxn ang="0">
                  <a:pos x="247" y="580"/>
                </a:cxn>
                <a:cxn ang="0">
                  <a:pos x="256" y="580"/>
                </a:cxn>
                <a:cxn ang="0">
                  <a:pos x="264" y="579"/>
                </a:cxn>
                <a:cxn ang="0">
                  <a:pos x="276" y="567"/>
                </a:cxn>
                <a:cxn ang="0">
                  <a:pos x="278" y="558"/>
                </a:cxn>
                <a:cxn ang="0">
                  <a:pos x="277" y="550"/>
                </a:cxn>
                <a:cxn ang="0">
                  <a:pos x="270" y="543"/>
                </a:cxn>
              </a:cxnLst>
              <a:rect l="0" t="0" r="r" b="b"/>
              <a:pathLst>
                <a:path w="278" h="580">
                  <a:moveTo>
                    <a:pt x="270" y="543"/>
                  </a:moveTo>
                  <a:lnTo>
                    <a:pt x="270" y="543"/>
                  </a:lnTo>
                  <a:lnTo>
                    <a:pt x="267" y="539"/>
                  </a:lnTo>
                  <a:lnTo>
                    <a:pt x="263" y="533"/>
                  </a:lnTo>
                  <a:lnTo>
                    <a:pt x="255" y="520"/>
                  </a:lnTo>
                  <a:lnTo>
                    <a:pt x="248" y="505"/>
                  </a:lnTo>
                  <a:lnTo>
                    <a:pt x="243" y="489"/>
                  </a:lnTo>
                  <a:lnTo>
                    <a:pt x="233" y="456"/>
                  </a:lnTo>
                  <a:lnTo>
                    <a:pt x="227" y="441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13" y="412"/>
                  </a:lnTo>
                  <a:lnTo>
                    <a:pt x="205" y="395"/>
                  </a:lnTo>
                  <a:lnTo>
                    <a:pt x="192" y="359"/>
                  </a:lnTo>
                  <a:lnTo>
                    <a:pt x="180" y="324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65" y="270"/>
                  </a:lnTo>
                  <a:lnTo>
                    <a:pt x="159" y="253"/>
                  </a:lnTo>
                  <a:lnTo>
                    <a:pt x="146" y="222"/>
                  </a:lnTo>
                  <a:lnTo>
                    <a:pt x="132" y="189"/>
                  </a:lnTo>
                  <a:lnTo>
                    <a:pt x="125" y="174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12" y="138"/>
                  </a:lnTo>
                  <a:lnTo>
                    <a:pt x="103" y="120"/>
                  </a:lnTo>
                  <a:lnTo>
                    <a:pt x="93" y="103"/>
                  </a:lnTo>
                  <a:lnTo>
                    <a:pt x="81" y="86"/>
                  </a:lnTo>
                  <a:lnTo>
                    <a:pt x="70" y="69"/>
                  </a:lnTo>
                  <a:lnTo>
                    <a:pt x="60" y="52"/>
                  </a:lnTo>
                  <a:lnTo>
                    <a:pt x="51" y="3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2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17" y="1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8" y="47"/>
                  </a:lnTo>
                  <a:lnTo>
                    <a:pt x="15" y="64"/>
                  </a:lnTo>
                  <a:lnTo>
                    <a:pt x="26" y="82"/>
                  </a:lnTo>
                  <a:lnTo>
                    <a:pt x="36" y="99"/>
                  </a:lnTo>
                  <a:lnTo>
                    <a:pt x="57" y="133"/>
                  </a:lnTo>
                  <a:lnTo>
                    <a:pt x="68" y="150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104" y="240"/>
                  </a:lnTo>
                  <a:lnTo>
                    <a:pt x="119" y="277"/>
                  </a:lnTo>
                  <a:lnTo>
                    <a:pt x="130" y="314"/>
                  </a:lnTo>
                  <a:lnTo>
                    <a:pt x="130" y="314"/>
                  </a:lnTo>
                  <a:lnTo>
                    <a:pt x="140" y="349"/>
                  </a:lnTo>
                  <a:lnTo>
                    <a:pt x="151" y="384"/>
                  </a:lnTo>
                  <a:lnTo>
                    <a:pt x="166" y="418"/>
                  </a:lnTo>
                  <a:lnTo>
                    <a:pt x="182" y="451"/>
                  </a:lnTo>
                  <a:lnTo>
                    <a:pt x="182" y="451"/>
                  </a:lnTo>
                  <a:lnTo>
                    <a:pt x="188" y="465"/>
                  </a:lnTo>
                  <a:lnTo>
                    <a:pt x="195" y="482"/>
                  </a:lnTo>
                  <a:lnTo>
                    <a:pt x="205" y="516"/>
                  </a:lnTo>
                  <a:lnTo>
                    <a:pt x="212" y="533"/>
                  </a:lnTo>
                  <a:lnTo>
                    <a:pt x="219" y="549"/>
                  </a:lnTo>
                  <a:lnTo>
                    <a:pt x="229" y="563"/>
                  </a:lnTo>
                  <a:lnTo>
                    <a:pt x="233" y="569"/>
                  </a:lnTo>
                  <a:lnTo>
                    <a:pt x="239" y="575"/>
                  </a:lnTo>
                  <a:lnTo>
                    <a:pt x="239" y="575"/>
                  </a:lnTo>
                  <a:lnTo>
                    <a:pt x="243" y="578"/>
                  </a:lnTo>
                  <a:lnTo>
                    <a:pt x="247" y="580"/>
                  </a:lnTo>
                  <a:lnTo>
                    <a:pt x="251" y="580"/>
                  </a:lnTo>
                  <a:lnTo>
                    <a:pt x="256" y="580"/>
                  </a:lnTo>
                  <a:lnTo>
                    <a:pt x="260" y="580"/>
                  </a:lnTo>
                  <a:lnTo>
                    <a:pt x="264" y="579"/>
                  </a:lnTo>
                  <a:lnTo>
                    <a:pt x="270" y="574"/>
                  </a:lnTo>
                  <a:lnTo>
                    <a:pt x="276" y="567"/>
                  </a:lnTo>
                  <a:lnTo>
                    <a:pt x="277" y="563"/>
                  </a:lnTo>
                  <a:lnTo>
                    <a:pt x="278" y="558"/>
                  </a:lnTo>
                  <a:lnTo>
                    <a:pt x="278" y="554"/>
                  </a:lnTo>
                  <a:lnTo>
                    <a:pt x="277" y="550"/>
                  </a:lnTo>
                  <a:lnTo>
                    <a:pt x="274" y="546"/>
                  </a:lnTo>
                  <a:lnTo>
                    <a:pt x="270" y="543"/>
                  </a:lnTo>
                  <a:lnTo>
                    <a:pt x="270" y="5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0" name="Freeform 517"/>
            <p:cNvSpPr/>
            <p:nvPr/>
          </p:nvSpPr>
          <p:spPr bwMode="auto">
            <a:xfrm>
              <a:off x="3589338" y="1176338"/>
              <a:ext cx="115888" cy="230188"/>
            </a:xfrm>
            <a:custGeom>
              <a:avLst/>
              <a:gdLst/>
              <a:ahLst/>
              <a:cxnLst>
                <a:cxn ang="0">
                  <a:pos x="251" y="10"/>
                </a:cxn>
                <a:cxn ang="0">
                  <a:pos x="216" y="78"/>
                </a:cxn>
                <a:cxn ang="0">
                  <a:pos x="186" y="149"/>
                </a:cxn>
                <a:cxn ang="0">
                  <a:pos x="140" y="255"/>
                </a:cxn>
                <a:cxn ang="0">
                  <a:pos x="124" y="290"/>
                </a:cxn>
                <a:cxn ang="0">
                  <a:pos x="91" y="349"/>
                </a:cxn>
                <a:cxn ang="0">
                  <a:pos x="59" y="406"/>
                </a:cxn>
                <a:cxn ang="0">
                  <a:pos x="40" y="440"/>
                </a:cxn>
                <a:cxn ang="0">
                  <a:pos x="12" y="515"/>
                </a:cxn>
                <a:cxn ang="0">
                  <a:pos x="1" y="553"/>
                </a:cxn>
                <a:cxn ang="0">
                  <a:pos x="1" y="553"/>
                </a:cxn>
                <a:cxn ang="0">
                  <a:pos x="0" y="558"/>
                </a:cxn>
                <a:cxn ang="0">
                  <a:pos x="1" y="567"/>
                </a:cxn>
                <a:cxn ang="0">
                  <a:pos x="5" y="574"/>
                </a:cxn>
                <a:cxn ang="0">
                  <a:pos x="18" y="580"/>
                </a:cxn>
                <a:cxn ang="0">
                  <a:pos x="35" y="578"/>
                </a:cxn>
                <a:cxn ang="0">
                  <a:pos x="40" y="573"/>
                </a:cxn>
                <a:cxn ang="0">
                  <a:pos x="44" y="565"/>
                </a:cxn>
                <a:cxn ang="0">
                  <a:pos x="44" y="563"/>
                </a:cxn>
                <a:cxn ang="0">
                  <a:pos x="48" y="558"/>
                </a:cxn>
                <a:cxn ang="0">
                  <a:pos x="48" y="552"/>
                </a:cxn>
                <a:cxn ang="0">
                  <a:pos x="73" y="485"/>
                </a:cxn>
                <a:cxn ang="0">
                  <a:pos x="104" y="421"/>
                </a:cxn>
                <a:cxn ang="0">
                  <a:pos x="155" y="328"/>
                </a:cxn>
                <a:cxn ang="0">
                  <a:pos x="171" y="297"/>
                </a:cxn>
                <a:cxn ang="0">
                  <a:pos x="201" y="230"/>
                </a:cxn>
                <a:cxn ang="0">
                  <a:pos x="243" y="130"/>
                </a:cxn>
                <a:cxn ang="0">
                  <a:pos x="273" y="65"/>
                </a:cxn>
                <a:cxn ang="0">
                  <a:pos x="290" y="34"/>
                </a:cxn>
                <a:cxn ang="0">
                  <a:pos x="293" y="25"/>
                </a:cxn>
                <a:cxn ang="0">
                  <a:pos x="291" y="15"/>
                </a:cxn>
                <a:cxn ang="0">
                  <a:pos x="288" y="9"/>
                </a:cxn>
                <a:cxn ang="0">
                  <a:pos x="273" y="0"/>
                </a:cxn>
                <a:cxn ang="0">
                  <a:pos x="264" y="0"/>
                </a:cxn>
                <a:cxn ang="0">
                  <a:pos x="256" y="4"/>
                </a:cxn>
                <a:cxn ang="0">
                  <a:pos x="251" y="10"/>
                </a:cxn>
              </a:cxnLst>
              <a:rect l="0" t="0" r="r" b="b"/>
              <a:pathLst>
                <a:path w="293" h="580">
                  <a:moveTo>
                    <a:pt x="251" y="10"/>
                  </a:moveTo>
                  <a:lnTo>
                    <a:pt x="251" y="10"/>
                  </a:lnTo>
                  <a:lnTo>
                    <a:pt x="233" y="44"/>
                  </a:lnTo>
                  <a:lnTo>
                    <a:pt x="216" y="78"/>
                  </a:lnTo>
                  <a:lnTo>
                    <a:pt x="200" y="113"/>
                  </a:lnTo>
                  <a:lnTo>
                    <a:pt x="186" y="149"/>
                  </a:lnTo>
                  <a:lnTo>
                    <a:pt x="155" y="219"/>
                  </a:lnTo>
                  <a:lnTo>
                    <a:pt x="140" y="255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108" y="320"/>
                  </a:lnTo>
                  <a:lnTo>
                    <a:pt x="91" y="349"/>
                  </a:lnTo>
                  <a:lnTo>
                    <a:pt x="74" y="376"/>
                  </a:lnTo>
                  <a:lnTo>
                    <a:pt x="59" y="406"/>
                  </a:lnTo>
                  <a:lnTo>
                    <a:pt x="59" y="406"/>
                  </a:lnTo>
                  <a:lnTo>
                    <a:pt x="40" y="440"/>
                  </a:lnTo>
                  <a:lnTo>
                    <a:pt x="25" y="477"/>
                  </a:lnTo>
                  <a:lnTo>
                    <a:pt x="12" y="515"/>
                  </a:lnTo>
                  <a:lnTo>
                    <a:pt x="1" y="553"/>
                  </a:lnTo>
                  <a:lnTo>
                    <a:pt x="1" y="553"/>
                  </a:lnTo>
                  <a:lnTo>
                    <a:pt x="1" y="553"/>
                  </a:lnTo>
                  <a:lnTo>
                    <a:pt x="1" y="553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63"/>
                  </a:lnTo>
                  <a:lnTo>
                    <a:pt x="1" y="567"/>
                  </a:lnTo>
                  <a:lnTo>
                    <a:pt x="2" y="571"/>
                  </a:lnTo>
                  <a:lnTo>
                    <a:pt x="5" y="574"/>
                  </a:lnTo>
                  <a:lnTo>
                    <a:pt x="12" y="578"/>
                  </a:lnTo>
                  <a:lnTo>
                    <a:pt x="18" y="580"/>
                  </a:lnTo>
                  <a:lnTo>
                    <a:pt x="27" y="580"/>
                  </a:lnTo>
                  <a:lnTo>
                    <a:pt x="35" y="578"/>
                  </a:lnTo>
                  <a:lnTo>
                    <a:pt x="38" y="575"/>
                  </a:lnTo>
                  <a:lnTo>
                    <a:pt x="40" y="573"/>
                  </a:lnTo>
                  <a:lnTo>
                    <a:pt x="43" y="569"/>
                  </a:lnTo>
                  <a:lnTo>
                    <a:pt x="44" y="565"/>
                  </a:lnTo>
                  <a:lnTo>
                    <a:pt x="44" y="565"/>
                  </a:lnTo>
                  <a:lnTo>
                    <a:pt x="44" y="563"/>
                  </a:lnTo>
                  <a:lnTo>
                    <a:pt x="44" y="563"/>
                  </a:lnTo>
                  <a:lnTo>
                    <a:pt x="48" y="558"/>
                  </a:lnTo>
                  <a:lnTo>
                    <a:pt x="48" y="552"/>
                  </a:lnTo>
                  <a:lnTo>
                    <a:pt x="48" y="552"/>
                  </a:lnTo>
                  <a:lnTo>
                    <a:pt x="60" y="518"/>
                  </a:lnTo>
                  <a:lnTo>
                    <a:pt x="73" y="485"/>
                  </a:lnTo>
                  <a:lnTo>
                    <a:pt x="89" y="452"/>
                  </a:lnTo>
                  <a:lnTo>
                    <a:pt x="104" y="421"/>
                  </a:lnTo>
                  <a:lnTo>
                    <a:pt x="138" y="359"/>
                  </a:lnTo>
                  <a:lnTo>
                    <a:pt x="155" y="328"/>
                  </a:lnTo>
                  <a:lnTo>
                    <a:pt x="171" y="297"/>
                  </a:lnTo>
                  <a:lnTo>
                    <a:pt x="171" y="297"/>
                  </a:lnTo>
                  <a:lnTo>
                    <a:pt x="187" y="264"/>
                  </a:lnTo>
                  <a:lnTo>
                    <a:pt x="201" y="230"/>
                  </a:lnTo>
                  <a:lnTo>
                    <a:pt x="229" y="163"/>
                  </a:lnTo>
                  <a:lnTo>
                    <a:pt x="243" y="130"/>
                  </a:lnTo>
                  <a:lnTo>
                    <a:pt x="257" y="98"/>
                  </a:lnTo>
                  <a:lnTo>
                    <a:pt x="273" y="65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291" y="28"/>
                  </a:lnTo>
                  <a:lnTo>
                    <a:pt x="293" y="25"/>
                  </a:lnTo>
                  <a:lnTo>
                    <a:pt x="293" y="19"/>
                  </a:lnTo>
                  <a:lnTo>
                    <a:pt x="291" y="15"/>
                  </a:lnTo>
                  <a:lnTo>
                    <a:pt x="290" y="11"/>
                  </a:lnTo>
                  <a:lnTo>
                    <a:pt x="288" y="9"/>
                  </a:lnTo>
                  <a:lnTo>
                    <a:pt x="281" y="2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4" y="0"/>
                  </a:lnTo>
                  <a:lnTo>
                    <a:pt x="260" y="1"/>
                  </a:lnTo>
                  <a:lnTo>
                    <a:pt x="256" y="4"/>
                  </a:lnTo>
                  <a:lnTo>
                    <a:pt x="254" y="6"/>
                  </a:lnTo>
                  <a:lnTo>
                    <a:pt x="251" y="10"/>
                  </a:lnTo>
                  <a:lnTo>
                    <a:pt x="25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1" name="Freeform 518"/>
            <p:cNvSpPr/>
            <p:nvPr/>
          </p:nvSpPr>
          <p:spPr bwMode="auto">
            <a:xfrm>
              <a:off x="3709988" y="1174750"/>
              <a:ext cx="111125" cy="230188"/>
            </a:xfrm>
            <a:custGeom>
              <a:avLst/>
              <a:gdLst/>
              <a:ahLst/>
              <a:cxnLst>
                <a:cxn ang="0">
                  <a:pos x="270" y="543"/>
                </a:cxn>
                <a:cxn ang="0">
                  <a:pos x="262" y="533"/>
                </a:cxn>
                <a:cxn ang="0">
                  <a:pos x="248" y="505"/>
                </a:cxn>
                <a:cxn ang="0">
                  <a:pos x="232" y="456"/>
                </a:cxn>
                <a:cxn ang="0">
                  <a:pos x="221" y="429"/>
                </a:cxn>
                <a:cxn ang="0">
                  <a:pos x="211" y="412"/>
                </a:cxn>
                <a:cxn ang="0">
                  <a:pos x="191" y="359"/>
                </a:cxn>
                <a:cxn ang="0">
                  <a:pos x="170" y="288"/>
                </a:cxn>
                <a:cxn ang="0">
                  <a:pos x="164" y="270"/>
                </a:cxn>
                <a:cxn ang="0">
                  <a:pos x="145" y="222"/>
                </a:cxn>
                <a:cxn ang="0">
                  <a:pos x="125" y="174"/>
                </a:cxn>
                <a:cxn ang="0">
                  <a:pos x="119" y="157"/>
                </a:cxn>
                <a:cxn ang="0">
                  <a:pos x="103" y="120"/>
                </a:cxn>
                <a:cxn ang="0">
                  <a:pos x="81" y="86"/>
                </a:cxn>
                <a:cxn ang="0">
                  <a:pos x="60" y="52"/>
                </a:cxn>
                <a:cxn ang="0">
                  <a:pos x="44" y="17"/>
                </a:cxn>
                <a:cxn ang="0">
                  <a:pos x="43" y="12"/>
                </a:cxn>
                <a:cxn ang="0">
                  <a:pos x="36" y="5"/>
                </a:cxn>
                <a:cxn ang="0">
                  <a:pos x="28" y="1"/>
                </a:cxn>
                <a:cxn ang="0">
                  <a:pos x="17" y="1"/>
                </a:cxn>
                <a:cxn ang="0">
                  <a:pos x="5" y="8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15" y="64"/>
                </a:cxn>
                <a:cxn ang="0">
                  <a:pos x="36" y="99"/>
                </a:cxn>
                <a:cxn ang="0">
                  <a:pos x="66" y="150"/>
                </a:cxn>
                <a:cxn ang="0">
                  <a:pos x="75" y="168"/>
                </a:cxn>
                <a:cxn ang="0">
                  <a:pos x="119" y="277"/>
                </a:cxn>
                <a:cxn ang="0">
                  <a:pos x="129" y="314"/>
                </a:cxn>
                <a:cxn ang="0">
                  <a:pos x="151" y="384"/>
                </a:cxn>
                <a:cxn ang="0">
                  <a:pos x="181" y="451"/>
                </a:cxn>
                <a:cxn ang="0">
                  <a:pos x="188" y="465"/>
                </a:cxn>
                <a:cxn ang="0">
                  <a:pos x="205" y="516"/>
                </a:cxn>
                <a:cxn ang="0">
                  <a:pos x="219" y="549"/>
                </a:cxn>
                <a:cxn ang="0">
                  <a:pos x="232" y="569"/>
                </a:cxn>
                <a:cxn ang="0">
                  <a:pos x="238" y="575"/>
                </a:cxn>
                <a:cxn ang="0">
                  <a:pos x="247" y="580"/>
                </a:cxn>
                <a:cxn ang="0">
                  <a:pos x="256" y="580"/>
                </a:cxn>
                <a:cxn ang="0">
                  <a:pos x="264" y="579"/>
                </a:cxn>
                <a:cxn ang="0">
                  <a:pos x="276" y="567"/>
                </a:cxn>
                <a:cxn ang="0">
                  <a:pos x="278" y="558"/>
                </a:cxn>
                <a:cxn ang="0">
                  <a:pos x="277" y="550"/>
                </a:cxn>
                <a:cxn ang="0">
                  <a:pos x="270" y="543"/>
                </a:cxn>
              </a:cxnLst>
              <a:rect l="0" t="0" r="r" b="b"/>
              <a:pathLst>
                <a:path w="278" h="580">
                  <a:moveTo>
                    <a:pt x="270" y="543"/>
                  </a:moveTo>
                  <a:lnTo>
                    <a:pt x="270" y="543"/>
                  </a:lnTo>
                  <a:lnTo>
                    <a:pt x="266" y="539"/>
                  </a:lnTo>
                  <a:lnTo>
                    <a:pt x="262" y="533"/>
                  </a:lnTo>
                  <a:lnTo>
                    <a:pt x="255" y="520"/>
                  </a:lnTo>
                  <a:lnTo>
                    <a:pt x="248" y="505"/>
                  </a:lnTo>
                  <a:lnTo>
                    <a:pt x="243" y="489"/>
                  </a:lnTo>
                  <a:lnTo>
                    <a:pt x="232" y="456"/>
                  </a:lnTo>
                  <a:lnTo>
                    <a:pt x="226" y="441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11" y="412"/>
                  </a:lnTo>
                  <a:lnTo>
                    <a:pt x="205" y="395"/>
                  </a:lnTo>
                  <a:lnTo>
                    <a:pt x="191" y="359"/>
                  </a:lnTo>
                  <a:lnTo>
                    <a:pt x="180" y="324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64" y="270"/>
                  </a:lnTo>
                  <a:lnTo>
                    <a:pt x="159" y="253"/>
                  </a:lnTo>
                  <a:lnTo>
                    <a:pt x="145" y="222"/>
                  </a:lnTo>
                  <a:lnTo>
                    <a:pt x="132" y="189"/>
                  </a:lnTo>
                  <a:lnTo>
                    <a:pt x="125" y="174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2" y="138"/>
                  </a:lnTo>
                  <a:lnTo>
                    <a:pt x="103" y="120"/>
                  </a:lnTo>
                  <a:lnTo>
                    <a:pt x="92" y="103"/>
                  </a:lnTo>
                  <a:lnTo>
                    <a:pt x="81" y="86"/>
                  </a:lnTo>
                  <a:lnTo>
                    <a:pt x="70" y="69"/>
                  </a:lnTo>
                  <a:lnTo>
                    <a:pt x="60" y="52"/>
                  </a:lnTo>
                  <a:lnTo>
                    <a:pt x="51" y="3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2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6" y="47"/>
                  </a:lnTo>
                  <a:lnTo>
                    <a:pt x="15" y="64"/>
                  </a:lnTo>
                  <a:lnTo>
                    <a:pt x="24" y="82"/>
                  </a:lnTo>
                  <a:lnTo>
                    <a:pt x="36" y="99"/>
                  </a:lnTo>
                  <a:lnTo>
                    <a:pt x="57" y="133"/>
                  </a:lnTo>
                  <a:lnTo>
                    <a:pt x="66" y="150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104" y="240"/>
                  </a:lnTo>
                  <a:lnTo>
                    <a:pt x="119" y="277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40" y="349"/>
                  </a:lnTo>
                  <a:lnTo>
                    <a:pt x="151" y="384"/>
                  </a:lnTo>
                  <a:lnTo>
                    <a:pt x="164" y="418"/>
                  </a:lnTo>
                  <a:lnTo>
                    <a:pt x="181" y="451"/>
                  </a:lnTo>
                  <a:lnTo>
                    <a:pt x="181" y="451"/>
                  </a:lnTo>
                  <a:lnTo>
                    <a:pt x="188" y="465"/>
                  </a:lnTo>
                  <a:lnTo>
                    <a:pt x="194" y="482"/>
                  </a:lnTo>
                  <a:lnTo>
                    <a:pt x="205" y="516"/>
                  </a:lnTo>
                  <a:lnTo>
                    <a:pt x="211" y="533"/>
                  </a:lnTo>
                  <a:lnTo>
                    <a:pt x="219" y="549"/>
                  </a:lnTo>
                  <a:lnTo>
                    <a:pt x="227" y="563"/>
                  </a:lnTo>
                  <a:lnTo>
                    <a:pt x="232" y="569"/>
                  </a:lnTo>
                  <a:lnTo>
                    <a:pt x="238" y="575"/>
                  </a:lnTo>
                  <a:lnTo>
                    <a:pt x="238" y="575"/>
                  </a:lnTo>
                  <a:lnTo>
                    <a:pt x="243" y="578"/>
                  </a:lnTo>
                  <a:lnTo>
                    <a:pt x="247" y="580"/>
                  </a:lnTo>
                  <a:lnTo>
                    <a:pt x="251" y="580"/>
                  </a:lnTo>
                  <a:lnTo>
                    <a:pt x="256" y="580"/>
                  </a:lnTo>
                  <a:lnTo>
                    <a:pt x="260" y="580"/>
                  </a:lnTo>
                  <a:lnTo>
                    <a:pt x="264" y="579"/>
                  </a:lnTo>
                  <a:lnTo>
                    <a:pt x="270" y="574"/>
                  </a:lnTo>
                  <a:lnTo>
                    <a:pt x="276" y="567"/>
                  </a:lnTo>
                  <a:lnTo>
                    <a:pt x="277" y="563"/>
                  </a:lnTo>
                  <a:lnTo>
                    <a:pt x="278" y="558"/>
                  </a:lnTo>
                  <a:lnTo>
                    <a:pt x="277" y="554"/>
                  </a:lnTo>
                  <a:lnTo>
                    <a:pt x="277" y="550"/>
                  </a:lnTo>
                  <a:lnTo>
                    <a:pt x="274" y="546"/>
                  </a:lnTo>
                  <a:lnTo>
                    <a:pt x="270" y="543"/>
                  </a:lnTo>
                  <a:lnTo>
                    <a:pt x="270" y="5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2" name="Freeform 519"/>
            <p:cNvSpPr/>
            <p:nvPr/>
          </p:nvSpPr>
          <p:spPr bwMode="auto">
            <a:xfrm>
              <a:off x="3429001" y="984250"/>
              <a:ext cx="101600" cy="120650"/>
            </a:xfrm>
            <a:custGeom>
              <a:avLst/>
              <a:gdLst/>
              <a:ahLst/>
              <a:cxnLst>
                <a:cxn ang="0">
                  <a:pos x="248" y="90"/>
                </a:cxn>
                <a:cxn ang="0">
                  <a:pos x="241" y="68"/>
                </a:cxn>
                <a:cxn ang="0">
                  <a:pos x="232" y="48"/>
                </a:cxn>
                <a:cxn ang="0">
                  <a:pos x="219" y="33"/>
                </a:cxn>
                <a:cxn ang="0">
                  <a:pos x="204" y="19"/>
                </a:cxn>
                <a:cxn ang="0">
                  <a:pos x="186" y="10"/>
                </a:cxn>
                <a:cxn ang="0">
                  <a:pos x="166" y="4"/>
                </a:cxn>
                <a:cxn ang="0">
                  <a:pos x="122" y="0"/>
                </a:cxn>
                <a:cxn ang="0">
                  <a:pos x="102" y="0"/>
                </a:cxn>
                <a:cxn ang="0">
                  <a:pos x="75" y="4"/>
                </a:cxn>
                <a:cxn ang="0">
                  <a:pos x="57" y="10"/>
                </a:cxn>
                <a:cxn ang="0">
                  <a:pos x="47" y="14"/>
                </a:cxn>
                <a:cxn ang="0">
                  <a:pos x="33" y="26"/>
                </a:cxn>
                <a:cxn ang="0">
                  <a:pos x="24" y="39"/>
                </a:cxn>
                <a:cxn ang="0">
                  <a:pos x="8" y="70"/>
                </a:cxn>
                <a:cxn ang="0">
                  <a:pos x="4" y="78"/>
                </a:cxn>
                <a:cxn ang="0">
                  <a:pos x="2" y="97"/>
                </a:cxn>
                <a:cxn ang="0">
                  <a:pos x="3" y="144"/>
                </a:cxn>
                <a:cxn ang="0">
                  <a:pos x="3" y="281"/>
                </a:cxn>
                <a:cxn ang="0">
                  <a:pos x="4" y="291"/>
                </a:cxn>
                <a:cxn ang="0">
                  <a:pos x="9" y="298"/>
                </a:cxn>
                <a:cxn ang="0">
                  <a:pos x="17" y="302"/>
                </a:cxn>
                <a:cxn ang="0">
                  <a:pos x="33" y="302"/>
                </a:cxn>
                <a:cxn ang="0">
                  <a:pos x="41" y="298"/>
                </a:cxn>
                <a:cxn ang="0">
                  <a:pos x="46" y="291"/>
                </a:cxn>
                <a:cxn ang="0">
                  <a:pos x="47" y="281"/>
                </a:cxn>
                <a:cxn ang="0">
                  <a:pos x="47" y="144"/>
                </a:cxn>
                <a:cxn ang="0">
                  <a:pos x="49" y="98"/>
                </a:cxn>
                <a:cxn ang="0">
                  <a:pos x="53" y="84"/>
                </a:cxn>
                <a:cxn ang="0">
                  <a:pos x="59" y="72"/>
                </a:cxn>
                <a:cxn ang="0">
                  <a:pos x="74" y="56"/>
                </a:cxn>
                <a:cxn ang="0">
                  <a:pos x="89" y="48"/>
                </a:cxn>
                <a:cxn ang="0">
                  <a:pos x="109" y="46"/>
                </a:cxn>
                <a:cxn ang="0">
                  <a:pos x="122" y="46"/>
                </a:cxn>
                <a:cxn ang="0">
                  <a:pos x="145" y="47"/>
                </a:cxn>
                <a:cxn ang="0">
                  <a:pos x="165" y="52"/>
                </a:cxn>
                <a:cxn ang="0">
                  <a:pos x="179" y="61"/>
                </a:cxn>
                <a:cxn ang="0">
                  <a:pos x="190" y="73"/>
                </a:cxn>
                <a:cxn ang="0">
                  <a:pos x="196" y="89"/>
                </a:cxn>
                <a:cxn ang="0">
                  <a:pos x="203" y="127"/>
                </a:cxn>
                <a:cxn ang="0">
                  <a:pos x="204" y="149"/>
                </a:cxn>
                <a:cxn ang="0">
                  <a:pos x="208" y="210"/>
                </a:cxn>
                <a:cxn ang="0">
                  <a:pos x="212" y="274"/>
                </a:cxn>
                <a:cxn ang="0">
                  <a:pos x="212" y="280"/>
                </a:cxn>
                <a:cxn ang="0">
                  <a:pos x="216" y="288"/>
                </a:cxn>
                <a:cxn ang="0">
                  <a:pos x="223" y="293"/>
                </a:cxn>
                <a:cxn ang="0">
                  <a:pos x="234" y="295"/>
                </a:cxn>
                <a:cxn ang="0">
                  <a:pos x="246" y="293"/>
                </a:cxn>
                <a:cxn ang="0">
                  <a:pos x="253" y="288"/>
                </a:cxn>
                <a:cxn ang="0">
                  <a:pos x="257" y="280"/>
                </a:cxn>
                <a:cxn ang="0">
                  <a:pos x="258" y="274"/>
                </a:cxn>
                <a:cxn ang="0">
                  <a:pos x="257" y="182"/>
                </a:cxn>
                <a:cxn ang="0">
                  <a:pos x="251" y="112"/>
                </a:cxn>
                <a:cxn ang="0">
                  <a:pos x="248" y="90"/>
                </a:cxn>
              </a:cxnLst>
              <a:rect l="0" t="0" r="r" b="b"/>
              <a:pathLst>
                <a:path w="258" h="303">
                  <a:moveTo>
                    <a:pt x="248" y="90"/>
                  </a:moveTo>
                  <a:lnTo>
                    <a:pt x="248" y="90"/>
                  </a:lnTo>
                  <a:lnTo>
                    <a:pt x="245" y="78"/>
                  </a:lnTo>
                  <a:lnTo>
                    <a:pt x="241" y="68"/>
                  </a:lnTo>
                  <a:lnTo>
                    <a:pt x="237" y="57"/>
                  </a:lnTo>
                  <a:lnTo>
                    <a:pt x="232" y="48"/>
                  </a:lnTo>
                  <a:lnTo>
                    <a:pt x="225" y="40"/>
                  </a:lnTo>
                  <a:lnTo>
                    <a:pt x="219" y="33"/>
                  </a:lnTo>
                  <a:lnTo>
                    <a:pt x="212" y="26"/>
                  </a:lnTo>
                  <a:lnTo>
                    <a:pt x="204" y="19"/>
                  </a:lnTo>
                  <a:lnTo>
                    <a:pt x="195" y="16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6" y="4"/>
                  </a:lnTo>
                  <a:lnTo>
                    <a:pt x="144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0"/>
                  </a:lnTo>
                  <a:lnTo>
                    <a:pt x="84" y="1"/>
                  </a:lnTo>
                  <a:lnTo>
                    <a:pt x="75" y="4"/>
                  </a:lnTo>
                  <a:lnTo>
                    <a:pt x="66" y="6"/>
                  </a:lnTo>
                  <a:lnTo>
                    <a:pt x="57" y="10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0" y="21"/>
                  </a:lnTo>
                  <a:lnTo>
                    <a:pt x="33" y="26"/>
                  </a:lnTo>
                  <a:lnTo>
                    <a:pt x="28" y="33"/>
                  </a:lnTo>
                  <a:lnTo>
                    <a:pt x="24" y="39"/>
                  </a:lnTo>
                  <a:lnTo>
                    <a:pt x="16" y="53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3" y="87"/>
                  </a:lnTo>
                  <a:lnTo>
                    <a:pt x="2" y="97"/>
                  </a:lnTo>
                  <a:lnTo>
                    <a:pt x="0" y="106"/>
                  </a:lnTo>
                  <a:lnTo>
                    <a:pt x="3" y="144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6"/>
                  </a:lnTo>
                  <a:lnTo>
                    <a:pt x="4" y="291"/>
                  </a:lnTo>
                  <a:lnTo>
                    <a:pt x="7" y="295"/>
                  </a:lnTo>
                  <a:lnTo>
                    <a:pt x="9" y="298"/>
                  </a:lnTo>
                  <a:lnTo>
                    <a:pt x="13" y="301"/>
                  </a:lnTo>
                  <a:lnTo>
                    <a:pt x="17" y="302"/>
                  </a:lnTo>
                  <a:lnTo>
                    <a:pt x="25" y="303"/>
                  </a:lnTo>
                  <a:lnTo>
                    <a:pt x="33" y="302"/>
                  </a:lnTo>
                  <a:lnTo>
                    <a:pt x="37" y="301"/>
                  </a:lnTo>
                  <a:lnTo>
                    <a:pt x="41" y="298"/>
                  </a:lnTo>
                  <a:lnTo>
                    <a:pt x="43" y="295"/>
                  </a:lnTo>
                  <a:lnTo>
                    <a:pt x="46" y="291"/>
                  </a:lnTo>
                  <a:lnTo>
                    <a:pt x="47" y="286"/>
                  </a:lnTo>
                  <a:lnTo>
                    <a:pt x="47" y="281"/>
                  </a:lnTo>
                  <a:lnTo>
                    <a:pt x="47" y="144"/>
                  </a:lnTo>
                  <a:lnTo>
                    <a:pt x="47" y="144"/>
                  </a:lnTo>
                  <a:lnTo>
                    <a:pt x="47" y="114"/>
                  </a:lnTo>
                  <a:lnTo>
                    <a:pt x="49" y="98"/>
                  </a:lnTo>
                  <a:lnTo>
                    <a:pt x="50" y="90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9" y="72"/>
                  </a:lnTo>
                  <a:lnTo>
                    <a:pt x="66" y="63"/>
                  </a:lnTo>
                  <a:lnTo>
                    <a:pt x="74" y="56"/>
                  </a:lnTo>
                  <a:lnTo>
                    <a:pt x="80" y="52"/>
                  </a:lnTo>
                  <a:lnTo>
                    <a:pt x="89" y="48"/>
                  </a:lnTo>
                  <a:lnTo>
                    <a:pt x="98" y="47"/>
                  </a:lnTo>
                  <a:lnTo>
                    <a:pt x="109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35" y="46"/>
                  </a:lnTo>
                  <a:lnTo>
                    <a:pt x="145" y="47"/>
                  </a:lnTo>
                  <a:lnTo>
                    <a:pt x="156" y="50"/>
                  </a:lnTo>
                  <a:lnTo>
                    <a:pt x="165" y="52"/>
                  </a:lnTo>
                  <a:lnTo>
                    <a:pt x="173" y="56"/>
                  </a:lnTo>
                  <a:lnTo>
                    <a:pt x="179" y="61"/>
                  </a:lnTo>
                  <a:lnTo>
                    <a:pt x="185" y="67"/>
                  </a:lnTo>
                  <a:lnTo>
                    <a:pt x="190" y="73"/>
                  </a:lnTo>
                  <a:lnTo>
                    <a:pt x="194" y="81"/>
                  </a:lnTo>
                  <a:lnTo>
                    <a:pt x="196" y="89"/>
                  </a:lnTo>
                  <a:lnTo>
                    <a:pt x="202" y="106"/>
                  </a:lnTo>
                  <a:lnTo>
                    <a:pt x="203" y="127"/>
                  </a:lnTo>
                  <a:lnTo>
                    <a:pt x="204" y="149"/>
                  </a:lnTo>
                  <a:lnTo>
                    <a:pt x="204" y="149"/>
                  </a:lnTo>
                  <a:lnTo>
                    <a:pt x="206" y="179"/>
                  </a:lnTo>
                  <a:lnTo>
                    <a:pt x="208" y="210"/>
                  </a:lnTo>
                  <a:lnTo>
                    <a:pt x="211" y="242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12" y="280"/>
                  </a:lnTo>
                  <a:lnTo>
                    <a:pt x="214" y="284"/>
                  </a:lnTo>
                  <a:lnTo>
                    <a:pt x="216" y="288"/>
                  </a:lnTo>
                  <a:lnTo>
                    <a:pt x="219" y="290"/>
                  </a:lnTo>
                  <a:lnTo>
                    <a:pt x="223" y="293"/>
                  </a:lnTo>
                  <a:lnTo>
                    <a:pt x="227" y="294"/>
                  </a:lnTo>
                  <a:lnTo>
                    <a:pt x="234" y="295"/>
                  </a:lnTo>
                  <a:lnTo>
                    <a:pt x="242" y="294"/>
                  </a:lnTo>
                  <a:lnTo>
                    <a:pt x="246" y="293"/>
                  </a:lnTo>
                  <a:lnTo>
                    <a:pt x="250" y="290"/>
                  </a:lnTo>
                  <a:lnTo>
                    <a:pt x="253" y="288"/>
                  </a:lnTo>
                  <a:lnTo>
                    <a:pt x="255" y="284"/>
                  </a:lnTo>
                  <a:lnTo>
                    <a:pt x="257" y="280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57" y="229"/>
                  </a:lnTo>
                  <a:lnTo>
                    <a:pt x="257" y="182"/>
                  </a:lnTo>
                  <a:lnTo>
                    <a:pt x="253" y="136"/>
                  </a:lnTo>
                  <a:lnTo>
                    <a:pt x="251" y="112"/>
                  </a:lnTo>
                  <a:lnTo>
                    <a:pt x="248" y="90"/>
                  </a:lnTo>
                  <a:lnTo>
                    <a:pt x="248" y="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3" name="Freeform 520"/>
            <p:cNvSpPr/>
            <p:nvPr/>
          </p:nvSpPr>
          <p:spPr bwMode="auto">
            <a:xfrm>
              <a:off x="3425826" y="1157288"/>
              <a:ext cx="25400" cy="434975"/>
            </a:xfrm>
            <a:custGeom>
              <a:avLst/>
              <a:gdLst/>
              <a:ahLst/>
              <a:cxnLst>
                <a:cxn ang="0">
                  <a:pos x="56" y="777"/>
                </a:cxn>
                <a:cxn ang="0">
                  <a:pos x="59" y="715"/>
                </a:cxn>
                <a:cxn ang="0">
                  <a:pos x="63" y="624"/>
                </a:cxn>
                <a:cxn ang="0">
                  <a:pos x="63" y="562"/>
                </a:cxn>
                <a:cxn ang="0">
                  <a:pos x="60" y="532"/>
                </a:cxn>
                <a:cxn ang="0">
                  <a:pos x="58" y="466"/>
                </a:cxn>
                <a:cxn ang="0">
                  <a:pos x="59" y="267"/>
                </a:cxn>
                <a:cxn ang="0">
                  <a:pos x="58" y="237"/>
                </a:cxn>
                <a:cxn ang="0">
                  <a:pos x="52" y="145"/>
                </a:cxn>
                <a:cxn ang="0">
                  <a:pos x="46" y="54"/>
                </a:cxn>
                <a:cxn ang="0">
                  <a:pos x="46" y="22"/>
                </a:cxn>
                <a:cxn ang="0">
                  <a:pos x="43" y="13"/>
                </a:cxn>
                <a:cxn ang="0">
                  <a:pos x="38" y="7"/>
                </a:cxn>
                <a:cxn ang="0">
                  <a:pos x="31" y="1"/>
                </a:cxn>
                <a:cxn ang="0">
                  <a:pos x="14" y="1"/>
                </a:cxn>
                <a:cxn ang="0">
                  <a:pos x="7" y="7"/>
                </a:cxn>
                <a:cxn ang="0">
                  <a:pos x="1" y="13"/>
                </a:cxn>
                <a:cxn ang="0">
                  <a:pos x="0" y="22"/>
                </a:cxn>
                <a:cxn ang="0">
                  <a:pos x="0" y="54"/>
                </a:cxn>
                <a:cxn ang="0">
                  <a:pos x="5" y="145"/>
                </a:cxn>
                <a:cxn ang="0">
                  <a:pos x="13" y="267"/>
                </a:cxn>
                <a:cxn ang="0">
                  <a:pos x="13" y="334"/>
                </a:cxn>
                <a:cxn ang="0">
                  <a:pos x="12" y="466"/>
                </a:cxn>
                <a:cxn ang="0">
                  <a:pos x="14" y="532"/>
                </a:cxn>
                <a:cxn ang="0">
                  <a:pos x="17" y="562"/>
                </a:cxn>
                <a:cxn ang="0">
                  <a:pos x="16" y="655"/>
                </a:cxn>
                <a:cxn ang="0">
                  <a:pos x="12" y="747"/>
                </a:cxn>
                <a:cxn ang="0">
                  <a:pos x="11" y="777"/>
                </a:cxn>
                <a:cxn ang="0">
                  <a:pos x="16" y="872"/>
                </a:cxn>
                <a:cxn ang="0">
                  <a:pos x="18" y="949"/>
                </a:cxn>
                <a:cxn ang="0">
                  <a:pos x="17" y="966"/>
                </a:cxn>
                <a:cxn ang="0">
                  <a:pos x="14" y="1021"/>
                </a:cxn>
                <a:cxn ang="0">
                  <a:pos x="14" y="1076"/>
                </a:cxn>
                <a:cxn ang="0">
                  <a:pos x="17" y="1087"/>
                </a:cxn>
                <a:cxn ang="0">
                  <a:pos x="22" y="1093"/>
                </a:cxn>
                <a:cxn ang="0">
                  <a:pos x="29" y="1097"/>
                </a:cxn>
                <a:cxn ang="0">
                  <a:pos x="46" y="1097"/>
                </a:cxn>
                <a:cxn ang="0">
                  <a:pos x="54" y="1093"/>
                </a:cxn>
                <a:cxn ang="0">
                  <a:pos x="59" y="1087"/>
                </a:cxn>
                <a:cxn ang="0">
                  <a:pos x="60" y="1076"/>
                </a:cxn>
                <a:cxn ang="0">
                  <a:pos x="62" y="1048"/>
                </a:cxn>
                <a:cxn ang="0">
                  <a:pos x="64" y="987"/>
                </a:cxn>
                <a:cxn ang="0">
                  <a:pos x="64" y="959"/>
                </a:cxn>
                <a:cxn ang="0">
                  <a:pos x="60" y="867"/>
                </a:cxn>
                <a:cxn ang="0">
                  <a:pos x="56" y="777"/>
                </a:cxn>
              </a:cxnLst>
              <a:rect l="0" t="0" r="r" b="b"/>
              <a:pathLst>
                <a:path w="64" h="1099">
                  <a:moveTo>
                    <a:pt x="56" y="777"/>
                  </a:moveTo>
                  <a:lnTo>
                    <a:pt x="56" y="777"/>
                  </a:lnTo>
                  <a:lnTo>
                    <a:pt x="58" y="747"/>
                  </a:lnTo>
                  <a:lnTo>
                    <a:pt x="59" y="715"/>
                  </a:lnTo>
                  <a:lnTo>
                    <a:pt x="62" y="655"/>
                  </a:lnTo>
                  <a:lnTo>
                    <a:pt x="63" y="624"/>
                  </a:lnTo>
                  <a:lnTo>
                    <a:pt x="63" y="594"/>
                  </a:lnTo>
                  <a:lnTo>
                    <a:pt x="63" y="562"/>
                  </a:lnTo>
                  <a:lnTo>
                    <a:pt x="60" y="532"/>
                  </a:lnTo>
                  <a:lnTo>
                    <a:pt x="60" y="532"/>
                  </a:lnTo>
                  <a:lnTo>
                    <a:pt x="59" y="498"/>
                  </a:lnTo>
                  <a:lnTo>
                    <a:pt x="58" y="466"/>
                  </a:lnTo>
                  <a:lnTo>
                    <a:pt x="56" y="399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8" y="237"/>
                  </a:lnTo>
                  <a:lnTo>
                    <a:pt x="56" y="205"/>
                  </a:lnTo>
                  <a:lnTo>
                    <a:pt x="52" y="145"/>
                  </a:lnTo>
                  <a:lnTo>
                    <a:pt x="47" y="84"/>
                  </a:lnTo>
                  <a:lnTo>
                    <a:pt x="46" y="5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31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54"/>
                  </a:lnTo>
                  <a:lnTo>
                    <a:pt x="1" y="84"/>
                  </a:lnTo>
                  <a:lnTo>
                    <a:pt x="5" y="145"/>
                  </a:lnTo>
                  <a:lnTo>
                    <a:pt x="11" y="205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34"/>
                  </a:lnTo>
                  <a:lnTo>
                    <a:pt x="12" y="399"/>
                  </a:lnTo>
                  <a:lnTo>
                    <a:pt x="12" y="466"/>
                  </a:lnTo>
                  <a:lnTo>
                    <a:pt x="13" y="498"/>
                  </a:lnTo>
                  <a:lnTo>
                    <a:pt x="14" y="532"/>
                  </a:lnTo>
                  <a:lnTo>
                    <a:pt x="14" y="532"/>
                  </a:lnTo>
                  <a:lnTo>
                    <a:pt x="17" y="562"/>
                  </a:lnTo>
                  <a:lnTo>
                    <a:pt x="17" y="594"/>
                  </a:lnTo>
                  <a:lnTo>
                    <a:pt x="16" y="655"/>
                  </a:lnTo>
                  <a:lnTo>
                    <a:pt x="13" y="715"/>
                  </a:lnTo>
                  <a:lnTo>
                    <a:pt x="12" y="747"/>
                  </a:lnTo>
                  <a:lnTo>
                    <a:pt x="11" y="777"/>
                  </a:lnTo>
                  <a:lnTo>
                    <a:pt x="11" y="777"/>
                  </a:lnTo>
                  <a:lnTo>
                    <a:pt x="13" y="816"/>
                  </a:lnTo>
                  <a:lnTo>
                    <a:pt x="16" y="872"/>
                  </a:lnTo>
                  <a:lnTo>
                    <a:pt x="18" y="927"/>
                  </a:lnTo>
                  <a:lnTo>
                    <a:pt x="18" y="949"/>
                  </a:lnTo>
                  <a:lnTo>
                    <a:pt x="17" y="966"/>
                  </a:lnTo>
                  <a:lnTo>
                    <a:pt x="17" y="966"/>
                  </a:lnTo>
                  <a:lnTo>
                    <a:pt x="16" y="994"/>
                  </a:lnTo>
                  <a:lnTo>
                    <a:pt x="14" y="1021"/>
                  </a:lnTo>
                  <a:lnTo>
                    <a:pt x="14" y="1076"/>
                  </a:lnTo>
                  <a:lnTo>
                    <a:pt x="14" y="1076"/>
                  </a:lnTo>
                  <a:lnTo>
                    <a:pt x="16" y="1082"/>
                  </a:lnTo>
                  <a:lnTo>
                    <a:pt x="17" y="1087"/>
                  </a:lnTo>
                  <a:lnTo>
                    <a:pt x="20" y="1091"/>
                  </a:lnTo>
                  <a:lnTo>
                    <a:pt x="22" y="1093"/>
                  </a:lnTo>
                  <a:lnTo>
                    <a:pt x="25" y="1096"/>
                  </a:lnTo>
                  <a:lnTo>
                    <a:pt x="29" y="1097"/>
                  </a:lnTo>
                  <a:lnTo>
                    <a:pt x="38" y="1099"/>
                  </a:lnTo>
                  <a:lnTo>
                    <a:pt x="46" y="1097"/>
                  </a:lnTo>
                  <a:lnTo>
                    <a:pt x="50" y="1096"/>
                  </a:lnTo>
                  <a:lnTo>
                    <a:pt x="54" y="1093"/>
                  </a:lnTo>
                  <a:lnTo>
                    <a:pt x="56" y="1091"/>
                  </a:lnTo>
                  <a:lnTo>
                    <a:pt x="59" y="1087"/>
                  </a:lnTo>
                  <a:lnTo>
                    <a:pt x="60" y="1082"/>
                  </a:lnTo>
                  <a:lnTo>
                    <a:pt x="60" y="1076"/>
                  </a:lnTo>
                  <a:lnTo>
                    <a:pt x="60" y="1076"/>
                  </a:lnTo>
                  <a:lnTo>
                    <a:pt x="62" y="1048"/>
                  </a:lnTo>
                  <a:lnTo>
                    <a:pt x="63" y="1017"/>
                  </a:lnTo>
                  <a:lnTo>
                    <a:pt x="64" y="987"/>
                  </a:lnTo>
                  <a:lnTo>
                    <a:pt x="64" y="959"/>
                  </a:lnTo>
                  <a:lnTo>
                    <a:pt x="64" y="959"/>
                  </a:lnTo>
                  <a:lnTo>
                    <a:pt x="63" y="921"/>
                  </a:lnTo>
                  <a:lnTo>
                    <a:pt x="60" y="867"/>
                  </a:lnTo>
                  <a:lnTo>
                    <a:pt x="58" y="815"/>
                  </a:lnTo>
                  <a:lnTo>
                    <a:pt x="56" y="777"/>
                  </a:lnTo>
                  <a:lnTo>
                    <a:pt x="56" y="7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4" name="Freeform 521"/>
            <p:cNvSpPr/>
            <p:nvPr/>
          </p:nvSpPr>
          <p:spPr bwMode="auto">
            <a:xfrm>
              <a:off x="3509963" y="1157288"/>
              <a:ext cx="25400" cy="434975"/>
            </a:xfrm>
            <a:custGeom>
              <a:avLst/>
              <a:gdLst/>
              <a:ahLst/>
              <a:cxnLst>
                <a:cxn ang="0">
                  <a:pos x="8" y="777"/>
                </a:cxn>
                <a:cxn ang="0">
                  <a:pos x="6" y="715"/>
                </a:cxn>
                <a:cxn ang="0">
                  <a:pos x="2" y="624"/>
                </a:cxn>
                <a:cxn ang="0">
                  <a:pos x="2" y="562"/>
                </a:cxn>
                <a:cxn ang="0">
                  <a:pos x="4" y="532"/>
                </a:cxn>
                <a:cxn ang="0">
                  <a:pos x="8" y="466"/>
                </a:cxn>
                <a:cxn ang="0">
                  <a:pos x="6" y="267"/>
                </a:cxn>
                <a:cxn ang="0">
                  <a:pos x="7" y="237"/>
                </a:cxn>
                <a:cxn ang="0">
                  <a:pos x="12" y="145"/>
                </a:cxn>
                <a:cxn ang="0">
                  <a:pos x="19" y="54"/>
                </a:cxn>
                <a:cxn ang="0">
                  <a:pos x="19" y="22"/>
                </a:cxn>
                <a:cxn ang="0">
                  <a:pos x="21" y="13"/>
                </a:cxn>
                <a:cxn ang="0">
                  <a:pos x="27" y="7"/>
                </a:cxn>
                <a:cxn ang="0">
                  <a:pos x="33" y="1"/>
                </a:cxn>
                <a:cxn ang="0">
                  <a:pos x="50" y="1"/>
                </a:cxn>
                <a:cxn ang="0">
                  <a:pos x="58" y="7"/>
                </a:cxn>
                <a:cxn ang="0">
                  <a:pos x="63" y="13"/>
                </a:cxn>
                <a:cxn ang="0">
                  <a:pos x="64" y="22"/>
                </a:cxn>
                <a:cxn ang="0">
                  <a:pos x="64" y="54"/>
                </a:cxn>
                <a:cxn ang="0">
                  <a:pos x="59" y="145"/>
                </a:cxn>
                <a:cxn ang="0">
                  <a:pos x="51" y="267"/>
                </a:cxn>
                <a:cxn ang="0">
                  <a:pos x="51" y="334"/>
                </a:cxn>
                <a:cxn ang="0">
                  <a:pos x="53" y="466"/>
                </a:cxn>
                <a:cxn ang="0">
                  <a:pos x="50" y="532"/>
                </a:cxn>
                <a:cxn ang="0">
                  <a:pos x="47" y="562"/>
                </a:cxn>
                <a:cxn ang="0">
                  <a:pos x="49" y="655"/>
                </a:cxn>
                <a:cxn ang="0">
                  <a:pos x="53" y="747"/>
                </a:cxn>
                <a:cxn ang="0">
                  <a:pos x="54" y="777"/>
                </a:cxn>
                <a:cxn ang="0">
                  <a:pos x="49" y="872"/>
                </a:cxn>
                <a:cxn ang="0">
                  <a:pos x="46" y="949"/>
                </a:cxn>
                <a:cxn ang="0">
                  <a:pos x="47" y="966"/>
                </a:cxn>
                <a:cxn ang="0">
                  <a:pos x="50" y="1021"/>
                </a:cxn>
                <a:cxn ang="0">
                  <a:pos x="50" y="1076"/>
                </a:cxn>
                <a:cxn ang="0">
                  <a:pos x="47" y="1087"/>
                </a:cxn>
                <a:cxn ang="0">
                  <a:pos x="42" y="1093"/>
                </a:cxn>
                <a:cxn ang="0">
                  <a:pos x="36" y="1097"/>
                </a:cxn>
                <a:cxn ang="0">
                  <a:pos x="19" y="1097"/>
                </a:cxn>
                <a:cxn ang="0">
                  <a:pos x="11" y="1093"/>
                </a:cxn>
                <a:cxn ang="0">
                  <a:pos x="6" y="1087"/>
                </a:cxn>
                <a:cxn ang="0">
                  <a:pos x="4" y="1076"/>
                </a:cxn>
                <a:cxn ang="0">
                  <a:pos x="3" y="1048"/>
                </a:cxn>
                <a:cxn ang="0">
                  <a:pos x="0" y="987"/>
                </a:cxn>
                <a:cxn ang="0">
                  <a:pos x="0" y="959"/>
                </a:cxn>
                <a:cxn ang="0">
                  <a:pos x="4" y="867"/>
                </a:cxn>
                <a:cxn ang="0">
                  <a:pos x="8" y="777"/>
                </a:cxn>
              </a:cxnLst>
              <a:rect l="0" t="0" r="r" b="b"/>
              <a:pathLst>
                <a:path w="64" h="1099">
                  <a:moveTo>
                    <a:pt x="8" y="777"/>
                  </a:moveTo>
                  <a:lnTo>
                    <a:pt x="8" y="777"/>
                  </a:lnTo>
                  <a:lnTo>
                    <a:pt x="7" y="747"/>
                  </a:lnTo>
                  <a:lnTo>
                    <a:pt x="6" y="715"/>
                  </a:lnTo>
                  <a:lnTo>
                    <a:pt x="3" y="655"/>
                  </a:lnTo>
                  <a:lnTo>
                    <a:pt x="2" y="624"/>
                  </a:lnTo>
                  <a:lnTo>
                    <a:pt x="2" y="594"/>
                  </a:lnTo>
                  <a:lnTo>
                    <a:pt x="2" y="562"/>
                  </a:lnTo>
                  <a:lnTo>
                    <a:pt x="4" y="532"/>
                  </a:lnTo>
                  <a:lnTo>
                    <a:pt x="4" y="532"/>
                  </a:lnTo>
                  <a:lnTo>
                    <a:pt x="6" y="498"/>
                  </a:lnTo>
                  <a:lnTo>
                    <a:pt x="8" y="466"/>
                  </a:lnTo>
                  <a:lnTo>
                    <a:pt x="8" y="399"/>
                  </a:lnTo>
                  <a:lnTo>
                    <a:pt x="6" y="267"/>
                  </a:lnTo>
                  <a:lnTo>
                    <a:pt x="6" y="267"/>
                  </a:lnTo>
                  <a:lnTo>
                    <a:pt x="7" y="237"/>
                  </a:lnTo>
                  <a:lnTo>
                    <a:pt x="8" y="205"/>
                  </a:lnTo>
                  <a:lnTo>
                    <a:pt x="12" y="145"/>
                  </a:lnTo>
                  <a:lnTo>
                    <a:pt x="17" y="84"/>
                  </a:lnTo>
                  <a:lnTo>
                    <a:pt x="19" y="5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7" y="7"/>
                  </a:lnTo>
                  <a:lnTo>
                    <a:pt x="29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4" y="4"/>
                  </a:lnTo>
                  <a:lnTo>
                    <a:pt x="58" y="7"/>
                  </a:lnTo>
                  <a:lnTo>
                    <a:pt x="61" y="9"/>
                  </a:lnTo>
                  <a:lnTo>
                    <a:pt x="63" y="13"/>
                  </a:lnTo>
                  <a:lnTo>
                    <a:pt x="64" y="17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54"/>
                  </a:lnTo>
                  <a:lnTo>
                    <a:pt x="63" y="84"/>
                  </a:lnTo>
                  <a:lnTo>
                    <a:pt x="59" y="145"/>
                  </a:lnTo>
                  <a:lnTo>
                    <a:pt x="54" y="205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51" y="334"/>
                  </a:lnTo>
                  <a:lnTo>
                    <a:pt x="53" y="399"/>
                  </a:lnTo>
                  <a:lnTo>
                    <a:pt x="53" y="466"/>
                  </a:lnTo>
                  <a:lnTo>
                    <a:pt x="51" y="498"/>
                  </a:lnTo>
                  <a:lnTo>
                    <a:pt x="50" y="532"/>
                  </a:lnTo>
                  <a:lnTo>
                    <a:pt x="50" y="532"/>
                  </a:lnTo>
                  <a:lnTo>
                    <a:pt x="47" y="562"/>
                  </a:lnTo>
                  <a:lnTo>
                    <a:pt x="47" y="594"/>
                  </a:lnTo>
                  <a:lnTo>
                    <a:pt x="49" y="655"/>
                  </a:lnTo>
                  <a:lnTo>
                    <a:pt x="51" y="715"/>
                  </a:lnTo>
                  <a:lnTo>
                    <a:pt x="53" y="747"/>
                  </a:lnTo>
                  <a:lnTo>
                    <a:pt x="54" y="777"/>
                  </a:lnTo>
                  <a:lnTo>
                    <a:pt x="54" y="777"/>
                  </a:lnTo>
                  <a:lnTo>
                    <a:pt x="51" y="816"/>
                  </a:lnTo>
                  <a:lnTo>
                    <a:pt x="49" y="872"/>
                  </a:lnTo>
                  <a:lnTo>
                    <a:pt x="46" y="927"/>
                  </a:lnTo>
                  <a:lnTo>
                    <a:pt x="46" y="949"/>
                  </a:lnTo>
                  <a:lnTo>
                    <a:pt x="47" y="966"/>
                  </a:lnTo>
                  <a:lnTo>
                    <a:pt x="47" y="966"/>
                  </a:lnTo>
                  <a:lnTo>
                    <a:pt x="49" y="994"/>
                  </a:lnTo>
                  <a:lnTo>
                    <a:pt x="50" y="1021"/>
                  </a:lnTo>
                  <a:lnTo>
                    <a:pt x="50" y="1076"/>
                  </a:lnTo>
                  <a:lnTo>
                    <a:pt x="50" y="1076"/>
                  </a:lnTo>
                  <a:lnTo>
                    <a:pt x="49" y="1082"/>
                  </a:lnTo>
                  <a:lnTo>
                    <a:pt x="47" y="1087"/>
                  </a:lnTo>
                  <a:lnTo>
                    <a:pt x="45" y="1091"/>
                  </a:lnTo>
                  <a:lnTo>
                    <a:pt x="42" y="1093"/>
                  </a:lnTo>
                  <a:lnTo>
                    <a:pt x="40" y="1096"/>
                  </a:lnTo>
                  <a:lnTo>
                    <a:pt x="36" y="1097"/>
                  </a:lnTo>
                  <a:lnTo>
                    <a:pt x="27" y="1099"/>
                  </a:lnTo>
                  <a:lnTo>
                    <a:pt x="19" y="1097"/>
                  </a:lnTo>
                  <a:lnTo>
                    <a:pt x="15" y="1096"/>
                  </a:lnTo>
                  <a:lnTo>
                    <a:pt x="11" y="1093"/>
                  </a:lnTo>
                  <a:lnTo>
                    <a:pt x="8" y="1091"/>
                  </a:lnTo>
                  <a:lnTo>
                    <a:pt x="6" y="1087"/>
                  </a:lnTo>
                  <a:lnTo>
                    <a:pt x="4" y="1082"/>
                  </a:lnTo>
                  <a:lnTo>
                    <a:pt x="4" y="1076"/>
                  </a:lnTo>
                  <a:lnTo>
                    <a:pt x="4" y="1076"/>
                  </a:lnTo>
                  <a:lnTo>
                    <a:pt x="3" y="1048"/>
                  </a:lnTo>
                  <a:lnTo>
                    <a:pt x="2" y="1017"/>
                  </a:lnTo>
                  <a:lnTo>
                    <a:pt x="0" y="987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" y="921"/>
                  </a:lnTo>
                  <a:lnTo>
                    <a:pt x="4" y="867"/>
                  </a:lnTo>
                  <a:lnTo>
                    <a:pt x="7" y="815"/>
                  </a:lnTo>
                  <a:lnTo>
                    <a:pt x="8" y="777"/>
                  </a:lnTo>
                  <a:lnTo>
                    <a:pt x="8" y="7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5" name="Freeform 522"/>
            <p:cNvSpPr>
              <a:spLocks noEditPoints="1"/>
            </p:cNvSpPr>
            <p:nvPr/>
          </p:nvSpPr>
          <p:spPr bwMode="auto">
            <a:xfrm>
              <a:off x="3327401" y="1573213"/>
              <a:ext cx="307975" cy="87313"/>
            </a:xfrm>
            <a:custGeom>
              <a:avLst/>
              <a:gdLst/>
              <a:ahLst/>
              <a:cxnLst>
                <a:cxn ang="0">
                  <a:pos x="776" y="155"/>
                </a:cxn>
                <a:cxn ang="0">
                  <a:pos x="769" y="136"/>
                </a:cxn>
                <a:cxn ang="0">
                  <a:pos x="752" y="98"/>
                </a:cxn>
                <a:cxn ang="0">
                  <a:pos x="727" y="68"/>
                </a:cxn>
                <a:cxn ang="0">
                  <a:pos x="694" y="44"/>
                </a:cxn>
                <a:cxn ang="0">
                  <a:pos x="645" y="22"/>
                </a:cxn>
                <a:cxn ang="0">
                  <a:pos x="560" y="5"/>
                </a:cxn>
                <a:cxn ang="0">
                  <a:pos x="445" y="0"/>
                </a:cxn>
                <a:cxn ang="0">
                  <a:pos x="327" y="1"/>
                </a:cxn>
                <a:cxn ang="0">
                  <a:pos x="226" y="9"/>
                </a:cxn>
                <a:cxn ang="0">
                  <a:pos x="127" y="27"/>
                </a:cxn>
                <a:cxn ang="0">
                  <a:pos x="80" y="43"/>
                </a:cxn>
                <a:cxn ang="0">
                  <a:pos x="50" y="61"/>
                </a:cxn>
                <a:cxn ang="0">
                  <a:pos x="26" y="85"/>
                </a:cxn>
                <a:cxn ang="0">
                  <a:pos x="9" y="116"/>
                </a:cxn>
                <a:cxn ang="0">
                  <a:pos x="4" y="153"/>
                </a:cxn>
                <a:cxn ang="0">
                  <a:pos x="4" y="157"/>
                </a:cxn>
                <a:cxn ang="0">
                  <a:pos x="0" y="171"/>
                </a:cxn>
                <a:cxn ang="0">
                  <a:pos x="6" y="184"/>
                </a:cxn>
                <a:cxn ang="0">
                  <a:pos x="16" y="191"/>
                </a:cxn>
                <a:cxn ang="0">
                  <a:pos x="77" y="201"/>
                </a:cxn>
                <a:cxn ang="0">
                  <a:pos x="140" y="203"/>
                </a:cxn>
                <a:cxn ang="0">
                  <a:pos x="380" y="206"/>
                </a:cxn>
                <a:cxn ang="0">
                  <a:pos x="522" y="214"/>
                </a:cxn>
                <a:cxn ang="0">
                  <a:pos x="663" y="217"/>
                </a:cxn>
                <a:cxn ang="0">
                  <a:pos x="732" y="210"/>
                </a:cxn>
                <a:cxn ang="0">
                  <a:pos x="762" y="203"/>
                </a:cxn>
                <a:cxn ang="0">
                  <a:pos x="772" y="184"/>
                </a:cxn>
                <a:cxn ang="0">
                  <a:pos x="772" y="178"/>
                </a:cxn>
                <a:cxn ang="0">
                  <a:pos x="776" y="165"/>
                </a:cxn>
                <a:cxn ang="0">
                  <a:pos x="380" y="161"/>
                </a:cxn>
                <a:cxn ang="0">
                  <a:pos x="230" y="161"/>
                </a:cxn>
                <a:cxn ang="0">
                  <a:pos x="115" y="158"/>
                </a:cxn>
                <a:cxn ang="0">
                  <a:pos x="50" y="152"/>
                </a:cxn>
                <a:cxn ang="0">
                  <a:pos x="55" y="127"/>
                </a:cxn>
                <a:cxn ang="0">
                  <a:pos x="76" y="99"/>
                </a:cxn>
                <a:cxn ang="0">
                  <a:pos x="108" y="82"/>
                </a:cxn>
                <a:cxn ang="0">
                  <a:pos x="206" y="56"/>
                </a:cxn>
                <a:cxn ang="0">
                  <a:pos x="231" y="52"/>
                </a:cxn>
                <a:cxn ang="0">
                  <a:pos x="307" y="52"/>
                </a:cxn>
                <a:cxn ang="0">
                  <a:pos x="373" y="47"/>
                </a:cxn>
                <a:cxn ang="0">
                  <a:pos x="437" y="44"/>
                </a:cxn>
                <a:cxn ang="0">
                  <a:pos x="539" y="47"/>
                </a:cxn>
                <a:cxn ang="0">
                  <a:pos x="615" y="60"/>
                </a:cxn>
                <a:cxn ang="0">
                  <a:pos x="670" y="82"/>
                </a:cxn>
                <a:cxn ang="0">
                  <a:pos x="697" y="103"/>
                </a:cxn>
                <a:cxn ang="0">
                  <a:pos x="717" y="131"/>
                </a:cxn>
                <a:cxn ang="0">
                  <a:pos x="730" y="165"/>
                </a:cxn>
                <a:cxn ang="0">
                  <a:pos x="687" y="170"/>
                </a:cxn>
                <a:cxn ang="0">
                  <a:pos x="556" y="172"/>
                </a:cxn>
                <a:cxn ang="0">
                  <a:pos x="380" y="161"/>
                </a:cxn>
              </a:cxnLst>
              <a:rect l="0" t="0" r="r" b="b"/>
              <a:pathLst>
                <a:path w="776" h="218">
                  <a:moveTo>
                    <a:pt x="776" y="161"/>
                  </a:moveTo>
                  <a:lnTo>
                    <a:pt x="776" y="161"/>
                  </a:lnTo>
                  <a:lnTo>
                    <a:pt x="776" y="155"/>
                  </a:lnTo>
                  <a:lnTo>
                    <a:pt x="773" y="150"/>
                  </a:lnTo>
                  <a:lnTo>
                    <a:pt x="773" y="150"/>
                  </a:lnTo>
                  <a:lnTo>
                    <a:pt x="769" y="136"/>
                  </a:lnTo>
                  <a:lnTo>
                    <a:pt x="764" y="121"/>
                  </a:lnTo>
                  <a:lnTo>
                    <a:pt x="759" y="110"/>
                  </a:lnTo>
                  <a:lnTo>
                    <a:pt x="752" y="98"/>
                  </a:lnTo>
                  <a:lnTo>
                    <a:pt x="744" y="86"/>
                  </a:lnTo>
                  <a:lnTo>
                    <a:pt x="736" y="77"/>
                  </a:lnTo>
                  <a:lnTo>
                    <a:pt x="727" y="68"/>
                  </a:lnTo>
                  <a:lnTo>
                    <a:pt x="717" y="59"/>
                  </a:lnTo>
                  <a:lnTo>
                    <a:pt x="706" y="51"/>
                  </a:lnTo>
                  <a:lnTo>
                    <a:pt x="694" y="44"/>
                  </a:lnTo>
                  <a:lnTo>
                    <a:pt x="683" y="38"/>
                  </a:lnTo>
                  <a:lnTo>
                    <a:pt x="671" y="33"/>
                  </a:lnTo>
                  <a:lnTo>
                    <a:pt x="645" y="22"/>
                  </a:lnTo>
                  <a:lnTo>
                    <a:pt x="617" y="16"/>
                  </a:lnTo>
                  <a:lnTo>
                    <a:pt x="590" y="9"/>
                  </a:lnTo>
                  <a:lnTo>
                    <a:pt x="560" y="5"/>
                  </a:lnTo>
                  <a:lnTo>
                    <a:pt x="531" y="2"/>
                  </a:lnTo>
                  <a:lnTo>
                    <a:pt x="502" y="1"/>
                  </a:lnTo>
                  <a:lnTo>
                    <a:pt x="445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27" y="1"/>
                  </a:lnTo>
                  <a:lnTo>
                    <a:pt x="293" y="4"/>
                  </a:lnTo>
                  <a:lnTo>
                    <a:pt x="259" y="6"/>
                  </a:lnTo>
                  <a:lnTo>
                    <a:pt x="226" y="9"/>
                  </a:lnTo>
                  <a:lnTo>
                    <a:pt x="193" y="14"/>
                  </a:lnTo>
                  <a:lnTo>
                    <a:pt x="159" y="19"/>
                  </a:lnTo>
                  <a:lnTo>
                    <a:pt x="127" y="27"/>
                  </a:lnTo>
                  <a:lnTo>
                    <a:pt x="127" y="27"/>
                  </a:lnTo>
                  <a:lnTo>
                    <a:pt x="102" y="34"/>
                  </a:lnTo>
                  <a:lnTo>
                    <a:pt x="80" y="43"/>
                  </a:lnTo>
                  <a:lnTo>
                    <a:pt x="69" y="48"/>
                  </a:lnTo>
                  <a:lnTo>
                    <a:pt x="59" y="55"/>
                  </a:lnTo>
                  <a:lnTo>
                    <a:pt x="50" y="61"/>
                  </a:lnTo>
                  <a:lnTo>
                    <a:pt x="40" y="69"/>
                  </a:lnTo>
                  <a:lnTo>
                    <a:pt x="33" y="77"/>
                  </a:lnTo>
                  <a:lnTo>
                    <a:pt x="26" y="85"/>
                  </a:lnTo>
                  <a:lnTo>
                    <a:pt x="19" y="94"/>
                  </a:lnTo>
                  <a:lnTo>
                    <a:pt x="14" y="104"/>
                  </a:lnTo>
                  <a:lnTo>
                    <a:pt x="9" y="116"/>
                  </a:lnTo>
                  <a:lnTo>
                    <a:pt x="6" y="127"/>
                  </a:lnTo>
                  <a:lnTo>
                    <a:pt x="4" y="140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1" y="161"/>
                  </a:lnTo>
                  <a:lnTo>
                    <a:pt x="0" y="166"/>
                  </a:lnTo>
                  <a:lnTo>
                    <a:pt x="0" y="171"/>
                  </a:lnTo>
                  <a:lnTo>
                    <a:pt x="1" y="176"/>
                  </a:lnTo>
                  <a:lnTo>
                    <a:pt x="4" y="180"/>
                  </a:lnTo>
                  <a:lnTo>
                    <a:pt x="6" y="184"/>
                  </a:lnTo>
                  <a:lnTo>
                    <a:pt x="10" y="188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31" y="195"/>
                  </a:lnTo>
                  <a:lnTo>
                    <a:pt x="46" y="197"/>
                  </a:lnTo>
                  <a:lnTo>
                    <a:pt x="77" y="201"/>
                  </a:lnTo>
                  <a:lnTo>
                    <a:pt x="110" y="203"/>
                  </a:lnTo>
                  <a:lnTo>
                    <a:pt x="140" y="203"/>
                  </a:lnTo>
                  <a:lnTo>
                    <a:pt x="140" y="203"/>
                  </a:lnTo>
                  <a:lnTo>
                    <a:pt x="260" y="204"/>
                  </a:lnTo>
                  <a:lnTo>
                    <a:pt x="380" y="206"/>
                  </a:lnTo>
                  <a:lnTo>
                    <a:pt x="380" y="206"/>
                  </a:lnTo>
                  <a:lnTo>
                    <a:pt x="428" y="209"/>
                  </a:lnTo>
                  <a:lnTo>
                    <a:pt x="475" y="212"/>
                  </a:lnTo>
                  <a:lnTo>
                    <a:pt x="522" y="214"/>
                  </a:lnTo>
                  <a:lnTo>
                    <a:pt x="569" y="217"/>
                  </a:lnTo>
                  <a:lnTo>
                    <a:pt x="616" y="218"/>
                  </a:lnTo>
                  <a:lnTo>
                    <a:pt x="663" y="217"/>
                  </a:lnTo>
                  <a:lnTo>
                    <a:pt x="687" y="216"/>
                  </a:lnTo>
                  <a:lnTo>
                    <a:pt x="709" y="213"/>
                  </a:lnTo>
                  <a:lnTo>
                    <a:pt x="732" y="210"/>
                  </a:lnTo>
                  <a:lnTo>
                    <a:pt x="755" y="205"/>
                  </a:lnTo>
                  <a:lnTo>
                    <a:pt x="755" y="205"/>
                  </a:lnTo>
                  <a:lnTo>
                    <a:pt x="762" y="203"/>
                  </a:lnTo>
                  <a:lnTo>
                    <a:pt x="768" y="197"/>
                  </a:lnTo>
                  <a:lnTo>
                    <a:pt x="770" y="191"/>
                  </a:lnTo>
                  <a:lnTo>
                    <a:pt x="772" y="184"/>
                  </a:lnTo>
                  <a:lnTo>
                    <a:pt x="772" y="180"/>
                  </a:lnTo>
                  <a:lnTo>
                    <a:pt x="772" y="180"/>
                  </a:lnTo>
                  <a:lnTo>
                    <a:pt x="772" y="178"/>
                  </a:lnTo>
                  <a:lnTo>
                    <a:pt x="772" y="178"/>
                  </a:lnTo>
                  <a:lnTo>
                    <a:pt x="774" y="171"/>
                  </a:lnTo>
                  <a:lnTo>
                    <a:pt x="776" y="165"/>
                  </a:lnTo>
                  <a:lnTo>
                    <a:pt x="776" y="161"/>
                  </a:lnTo>
                  <a:close/>
                  <a:moveTo>
                    <a:pt x="380" y="161"/>
                  </a:moveTo>
                  <a:lnTo>
                    <a:pt x="380" y="161"/>
                  </a:lnTo>
                  <a:lnTo>
                    <a:pt x="331" y="161"/>
                  </a:lnTo>
                  <a:lnTo>
                    <a:pt x="281" y="161"/>
                  </a:lnTo>
                  <a:lnTo>
                    <a:pt x="230" y="161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15" y="158"/>
                  </a:lnTo>
                  <a:lnTo>
                    <a:pt x="81" y="157"/>
                  </a:lnTo>
                  <a:lnTo>
                    <a:pt x="65" y="154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38"/>
                  </a:lnTo>
                  <a:lnTo>
                    <a:pt x="55" y="127"/>
                  </a:lnTo>
                  <a:lnTo>
                    <a:pt x="60" y="116"/>
                  </a:lnTo>
                  <a:lnTo>
                    <a:pt x="68" y="108"/>
                  </a:lnTo>
                  <a:lnTo>
                    <a:pt x="76" y="99"/>
                  </a:lnTo>
                  <a:lnTo>
                    <a:pt x="86" y="93"/>
                  </a:lnTo>
                  <a:lnTo>
                    <a:pt x="97" y="87"/>
                  </a:lnTo>
                  <a:lnTo>
                    <a:pt x="108" y="82"/>
                  </a:lnTo>
                  <a:lnTo>
                    <a:pt x="133" y="73"/>
                  </a:lnTo>
                  <a:lnTo>
                    <a:pt x="159" y="67"/>
                  </a:lnTo>
                  <a:lnTo>
                    <a:pt x="206" y="56"/>
                  </a:lnTo>
                  <a:lnTo>
                    <a:pt x="206" y="56"/>
                  </a:lnTo>
                  <a:lnTo>
                    <a:pt x="218" y="53"/>
                  </a:lnTo>
                  <a:lnTo>
                    <a:pt x="231" y="52"/>
                  </a:lnTo>
                  <a:lnTo>
                    <a:pt x="256" y="51"/>
                  </a:lnTo>
                  <a:lnTo>
                    <a:pt x="307" y="52"/>
                  </a:lnTo>
                  <a:lnTo>
                    <a:pt x="307" y="52"/>
                  </a:lnTo>
                  <a:lnTo>
                    <a:pt x="328" y="51"/>
                  </a:lnTo>
                  <a:lnTo>
                    <a:pt x="350" y="50"/>
                  </a:lnTo>
                  <a:lnTo>
                    <a:pt x="373" y="47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437" y="44"/>
                  </a:lnTo>
                  <a:lnTo>
                    <a:pt x="486" y="44"/>
                  </a:lnTo>
                  <a:lnTo>
                    <a:pt x="513" y="44"/>
                  </a:lnTo>
                  <a:lnTo>
                    <a:pt x="539" y="47"/>
                  </a:lnTo>
                  <a:lnTo>
                    <a:pt x="565" y="50"/>
                  </a:lnTo>
                  <a:lnTo>
                    <a:pt x="590" y="53"/>
                  </a:lnTo>
                  <a:lnTo>
                    <a:pt x="615" y="60"/>
                  </a:lnTo>
                  <a:lnTo>
                    <a:pt x="638" y="68"/>
                  </a:lnTo>
                  <a:lnTo>
                    <a:pt x="659" y="77"/>
                  </a:lnTo>
                  <a:lnTo>
                    <a:pt x="670" y="82"/>
                  </a:lnTo>
                  <a:lnTo>
                    <a:pt x="679" y="89"/>
                  </a:lnTo>
                  <a:lnTo>
                    <a:pt x="688" y="95"/>
                  </a:lnTo>
                  <a:lnTo>
                    <a:pt x="697" y="103"/>
                  </a:lnTo>
                  <a:lnTo>
                    <a:pt x="704" y="112"/>
                  </a:lnTo>
                  <a:lnTo>
                    <a:pt x="711" y="120"/>
                  </a:lnTo>
                  <a:lnTo>
                    <a:pt x="717" y="131"/>
                  </a:lnTo>
                  <a:lnTo>
                    <a:pt x="722" y="141"/>
                  </a:lnTo>
                  <a:lnTo>
                    <a:pt x="726" y="152"/>
                  </a:lnTo>
                  <a:lnTo>
                    <a:pt x="730" y="165"/>
                  </a:lnTo>
                  <a:lnTo>
                    <a:pt x="730" y="165"/>
                  </a:lnTo>
                  <a:lnTo>
                    <a:pt x="709" y="167"/>
                  </a:lnTo>
                  <a:lnTo>
                    <a:pt x="687" y="170"/>
                  </a:lnTo>
                  <a:lnTo>
                    <a:pt x="643" y="172"/>
                  </a:lnTo>
                  <a:lnTo>
                    <a:pt x="600" y="174"/>
                  </a:lnTo>
                  <a:lnTo>
                    <a:pt x="556" y="172"/>
                  </a:lnTo>
                  <a:lnTo>
                    <a:pt x="511" y="170"/>
                  </a:lnTo>
                  <a:lnTo>
                    <a:pt x="467" y="167"/>
                  </a:lnTo>
                  <a:lnTo>
                    <a:pt x="380" y="161"/>
                  </a:lnTo>
                  <a:lnTo>
                    <a:pt x="380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9005570" y="2401570"/>
            <a:ext cx="654050" cy="584200"/>
            <a:chOff x="4577745" y="4336117"/>
            <a:chExt cx="557229" cy="497597"/>
          </a:xfrm>
        </p:grpSpPr>
        <p:sp>
          <p:nvSpPr>
            <p:cNvPr id="158" name="任意多边形 157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512570" y="3982720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7A8CD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07185" y="4545330"/>
            <a:ext cx="250952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单击此处添加本章节的简要内容。本模板精心设计模板所有素材均可自由编辑替换移动。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4760595" y="3982720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7A8CD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55210" y="4545330"/>
            <a:ext cx="250952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单击此处添加本章节的简要内容。本模板精心设计模板所有素材均可自由编辑替换移动。</a:t>
            </a:r>
          </a:p>
        </p:txBody>
      </p:sp>
      <p:sp>
        <p:nvSpPr>
          <p:cNvPr id="8" name="TextBox 76"/>
          <p:cNvSpPr txBox="1"/>
          <p:nvPr/>
        </p:nvSpPr>
        <p:spPr>
          <a:xfrm>
            <a:off x="7997825" y="3982720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7A8CD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2440" y="4545330"/>
            <a:ext cx="250952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单击此处添加本章节的简要内容。本模板精心设计模板所有素材均可自由编辑替换移动。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3" grpId="0" animBg="1"/>
      <p:bldP spid="4" grpId="0" animBg="1"/>
      <p:bldP spid="3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47" name="任意多边形 46"/>
          <p:cNvSpPr/>
          <p:nvPr/>
        </p:nvSpPr>
        <p:spPr>
          <a:xfrm>
            <a:off x="1250386" y="2005992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496833" y="2196202"/>
            <a:ext cx="2412203" cy="1509692"/>
          </a:xfrm>
          <a:prstGeom prst="rect">
            <a:avLst/>
          </a:prstGeom>
          <a:blipFill rotWithShape="1">
            <a:blip r:embed="rId3"/>
            <a:srcRect/>
            <a:stretch>
              <a:fillRect l="-8519" r="-52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4693455" y="199003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8086280" y="199003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900693" y="2192035"/>
            <a:ext cx="2390135" cy="1513859"/>
          </a:xfrm>
          <a:prstGeom prst="rect">
            <a:avLst/>
          </a:prstGeom>
          <a:blipFill rotWithShape="1">
            <a:blip r:embed="rId3"/>
            <a:srcRect/>
            <a:stretch>
              <a:fillRect l="-151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8293518" y="2210075"/>
            <a:ext cx="2390135" cy="1513859"/>
          </a:xfrm>
          <a:prstGeom prst="rect">
            <a:avLst/>
          </a:prstGeom>
          <a:blipFill dpi="0" rotWithShape="1">
            <a:blip r:embed="rId3"/>
            <a:srcRect/>
            <a:stretch>
              <a:fillRect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304290" y="4559300"/>
            <a:ext cx="2698750" cy="1026160"/>
            <a:chOff x="2548" y="7364"/>
            <a:chExt cx="4250" cy="1616"/>
          </a:xfrm>
        </p:grpSpPr>
        <p:sp>
          <p:nvSpPr>
            <p:cNvPr id="9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46625" y="4559300"/>
            <a:ext cx="2698750" cy="1026160"/>
            <a:chOff x="2548" y="7364"/>
            <a:chExt cx="4250" cy="1616"/>
          </a:xfrm>
        </p:grpSpPr>
        <p:sp>
          <p:nvSpPr>
            <p:cNvPr id="3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92770" y="4559300"/>
            <a:ext cx="2698750" cy="1026160"/>
            <a:chOff x="2548" y="7364"/>
            <a:chExt cx="4250" cy="1616"/>
          </a:xfrm>
        </p:grpSpPr>
        <p:sp>
          <p:nvSpPr>
            <p:cNvPr id="6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2" grpId="0" animBg="1"/>
      <p:bldP spid="56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218180" y="1921510"/>
            <a:ext cx="5927090" cy="3526155"/>
            <a:chOff x="4430" y="2018"/>
            <a:chExt cx="11283" cy="6712"/>
          </a:xfrm>
        </p:grpSpPr>
        <p:sp>
          <p:nvSpPr>
            <p:cNvPr id="67" name="任意多边形 66"/>
            <p:cNvSpPr/>
            <p:nvPr/>
          </p:nvSpPr>
          <p:spPr>
            <a:xfrm rot="19144893">
              <a:off x="4430" y="2826"/>
              <a:ext cx="3439" cy="3763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-1" fmla="*/ 1517526 w 1954966"/>
                <a:gd name="connsiteY0-2" fmla="*/ 523716 h 2116969"/>
                <a:gd name="connsiteX1-3" fmla="*/ 1837300 w 1954966"/>
                <a:gd name="connsiteY1-4" fmla="*/ 427342 h 2116969"/>
                <a:gd name="connsiteX2-5" fmla="*/ 1954966 w 1954966"/>
                <a:gd name="connsiteY2-6" fmla="*/ 631144 h 2116969"/>
                <a:gd name="connsiteX3-7" fmla="*/ 1711616 w 1954966"/>
                <a:gd name="connsiteY3-8" fmla="*/ 859890 h 2116969"/>
                <a:gd name="connsiteX4-9" fmla="*/ 1711616 w 1954966"/>
                <a:gd name="connsiteY4-10" fmla="*/ 1257080 h 2116969"/>
                <a:gd name="connsiteX5-11" fmla="*/ 1954966 w 1954966"/>
                <a:gd name="connsiteY5-12" fmla="*/ 1485826 h 2116969"/>
                <a:gd name="connsiteX6-13" fmla="*/ 1837300 w 1954966"/>
                <a:gd name="connsiteY6-14" fmla="*/ 1689628 h 2116969"/>
                <a:gd name="connsiteX7-15" fmla="*/ 1517526 w 1954966"/>
                <a:gd name="connsiteY7-16" fmla="*/ 1593254 h 2116969"/>
                <a:gd name="connsiteX8-17" fmla="*/ 1173549 w 1954966"/>
                <a:gd name="connsiteY8-18" fmla="*/ 1791849 h 2116969"/>
                <a:gd name="connsiteX9-19" fmla="*/ 1097124 w 1954966"/>
                <a:gd name="connsiteY9-20" fmla="*/ 2116969 h 2116969"/>
                <a:gd name="connsiteX10-21" fmla="*/ 861794 w 1954966"/>
                <a:gd name="connsiteY10-22" fmla="*/ 2116969 h 2116969"/>
                <a:gd name="connsiteX11-23" fmla="*/ 785369 w 1954966"/>
                <a:gd name="connsiteY11-24" fmla="*/ 1791849 h 2116969"/>
                <a:gd name="connsiteX12-25" fmla="*/ 441392 w 1954966"/>
                <a:gd name="connsiteY12-26" fmla="*/ 1593254 h 2116969"/>
                <a:gd name="connsiteX13-27" fmla="*/ 121618 w 1954966"/>
                <a:gd name="connsiteY13-28" fmla="*/ 1689628 h 2116969"/>
                <a:gd name="connsiteX14-29" fmla="*/ 3952 w 1954966"/>
                <a:gd name="connsiteY14-30" fmla="*/ 1485826 h 2116969"/>
                <a:gd name="connsiteX15-31" fmla="*/ 247302 w 1954966"/>
                <a:gd name="connsiteY15-32" fmla="*/ 1257080 h 2116969"/>
                <a:gd name="connsiteX16-33" fmla="*/ 247302 w 1954966"/>
                <a:gd name="connsiteY16-34" fmla="*/ 859890 h 2116969"/>
                <a:gd name="connsiteX17-35" fmla="*/ 3952 w 1954966"/>
                <a:gd name="connsiteY17-36" fmla="*/ 631144 h 2116969"/>
                <a:gd name="connsiteX18-37" fmla="*/ 121618 w 1954966"/>
                <a:gd name="connsiteY18-38" fmla="*/ 427342 h 2116969"/>
                <a:gd name="connsiteX19-39" fmla="*/ 441392 w 1954966"/>
                <a:gd name="connsiteY19-40" fmla="*/ 523716 h 2116969"/>
                <a:gd name="connsiteX20-41" fmla="*/ 785369 w 1954966"/>
                <a:gd name="connsiteY20-42" fmla="*/ 325121 h 2116969"/>
                <a:gd name="connsiteX21-43" fmla="*/ 861794 w 1954966"/>
                <a:gd name="connsiteY21-44" fmla="*/ 1 h 2116969"/>
                <a:gd name="connsiteX22-45" fmla="*/ 1097124 w 1954966"/>
                <a:gd name="connsiteY22-46" fmla="*/ 1 h 2116969"/>
                <a:gd name="connsiteX23-47" fmla="*/ 1173549 w 1954966"/>
                <a:gd name="connsiteY23-48" fmla="*/ 325121 h 2116969"/>
                <a:gd name="connsiteX24-49" fmla="*/ 1517526 w 1954966"/>
                <a:gd name="connsiteY24-50" fmla="*/ 523716 h 2116969"/>
                <a:gd name="connsiteX0-51" fmla="*/ 1539857 w 1977297"/>
                <a:gd name="connsiteY0-52" fmla="*/ 523714 h 2116967"/>
                <a:gd name="connsiteX1-53" fmla="*/ 1859631 w 1977297"/>
                <a:gd name="connsiteY1-54" fmla="*/ 427340 h 2116967"/>
                <a:gd name="connsiteX2-55" fmla="*/ 1977297 w 1977297"/>
                <a:gd name="connsiteY2-56" fmla="*/ 631142 h 2116967"/>
                <a:gd name="connsiteX3-57" fmla="*/ 1733947 w 1977297"/>
                <a:gd name="connsiteY3-58" fmla="*/ 859888 h 2116967"/>
                <a:gd name="connsiteX4-59" fmla="*/ 1733947 w 1977297"/>
                <a:gd name="connsiteY4-60" fmla="*/ 1257078 h 2116967"/>
                <a:gd name="connsiteX5-61" fmla="*/ 1977297 w 1977297"/>
                <a:gd name="connsiteY5-62" fmla="*/ 1485824 h 2116967"/>
                <a:gd name="connsiteX6-63" fmla="*/ 1859631 w 1977297"/>
                <a:gd name="connsiteY6-64" fmla="*/ 1689626 h 2116967"/>
                <a:gd name="connsiteX7-65" fmla="*/ 1539857 w 1977297"/>
                <a:gd name="connsiteY7-66" fmla="*/ 1593252 h 2116967"/>
                <a:gd name="connsiteX8-67" fmla="*/ 1195880 w 1977297"/>
                <a:gd name="connsiteY8-68" fmla="*/ 1791847 h 2116967"/>
                <a:gd name="connsiteX9-69" fmla="*/ 1119455 w 1977297"/>
                <a:gd name="connsiteY9-70" fmla="*/ 2116967 h 2116967"/>
                <a:gd name="connsiteX10-71" fmla="*/ 884125 w 1977297"/>
                <a:gd name="connsiteY10-72" fmla="*/ 2116967 h 2116967"/>
                <a:gd name="connsiteX11-73" fmla="*/ 807700 w 1977297"/>
                <a:gd name="connsiteY11-74" fmla="*/ 1791847 h 2116967"/>
                <a:gd name="connsiteX12-75" fmla="*/ 463723 w 1977297"/>
                <a:gd name="connsiteY12-76" fmla="*/ 1593252 h 2116967"/>
                <a:gd name="connsiteX13-77" fmla="*/ 143949 w 1977297"/>
                <a:gd name="connsiteY13-78" fmla="*/ 1689626 h 2116967"/>
                <a:gd name="connsiteX14-79" fmla="*/ 26283 w 1977297"/>
                <a:gd name="connsiteY14-80" fmla="*/ 1485824 h 2116967"/>
                <a:gd name="connsiteX15-81" fmla="*/ 269633 w 1977297"/>
                <a:gd name="connsiteY15-82" fmla="*/ 1257078 h 2116967"/>
                <a:gd name="connsiteX16-83" fmla="*/ 269633 w 1977297"/>
                <a:gd name="connsiteY16-84" fmla="*/ 859888 h 2116967"/>
                <a:gd name="connsiteX17-85" fmla="*/ 26283 w 1977297"/>
                <a:gd name="connsiteY17-86" fmla="*/ 631142 h 2116967"/>
                <a:gd name="connsiteX18-87" fmla="*/ 143949 w 1977297"/>
                <a:gd name="connsiteY18-88" fmla="*/ 427340 h 2116967"/>
                <a:gd name="connsiteX19-89" fmla="*/ 463723 w 1977297"/>
                <a:gd name="connsiteY19-90" fmla="*/ 523714 h 2116967"/>
                <a:gd name="connsiteX20-91" fmla="*/ 807700 w 1977297"/>
                <a:gd name="connsiteY20-92" fmla="*/ 325119 h 2116967"/>
                <a:gd name="connsiteX21-93" fmla="*/ 884125 w 1977297"/>
                <a:gd name="connsiteY21-94" fmla="*/ -1 h 2116967"/>
                <a:gd name="connsiteX22-95" fmla="*/ 1119455 w 1977297"/>
                <a:gd name="connsiteY22-96" fmla="*/ -1 h 2116967"/>
                <a:gd name="connsiteX23-97" fmla="*/ 1195880 w 1977297"/>
                <a:gd name="connsiteY23-98" fmla="*/ 325119 h 2116967"/>
                <a:gd name="connsiteX24-99" fmla="*/ 1539857 w 1977297"/>
                <a:gd name="connsiteY24-100" fmla="*/ 523714 h 2116967"/>
                <a:gd name="connsiteX0-101" fmla="*/ 1539859 w 1977299"/>
                <a:gd name="connsiteY0-102" fmla="*/ 523716 h 2116969"/>
                <a:gd name="connsiteX1-103" fmla="*/ 1859633 w 1977299"/>
                <a:gd name="connsiteY1-104" fmla="*/ 427342 h 2116969"/>
                <a:gd name="connsiteX2-105" fmla="*/ 1977299 w 1977299"/>
                <a:gd name="connsiteY2-106" fmla="*/ 631144 h 2116969"/>
                <a:gd name="connsiteX3-107" fmla="*/ 1733949 w 1977299"/>
                <a:gd name="connsiteY3-108" fmla="*/ 859890 h 2116969"/>
                <a:gd name="connsiteX4-109" fmla="*/ 1733949 w 1977299"/>
                <a:gd name="connsiteY4-110" fmla="*/ 1257080 h 2116969"/>
                <a:gd name="connsiteX5-111" fmla="*/ 1977299 w 1977299"/>
                <a:gd name="connsiteY5-112" fmla="*/ 1485826 h 2116969"/>
                <a:gd name="connsiteX6-113" fmla="*/ 1859633 w 1977299"/>
                <a:gd name="connsiteY6-114" fmla="*/ 1689628 h 2116969"/>
                <a:gd name="connsiteX7-115" fmla="*/ 1539859 w 1977299"/>
                <a:gd name="connsiteY7-116" fmla="*/ 1593254 h 2116969"/>
                <a:gd name="connsiteX8-117" fmla="*/ 1195882 w 1977299"/>
                <a:gd name="connsiteY8-118" fmla="*/ 1791849 h 2116969"/>
                <a:gd name="connsiteX9-119" fmla="*/ 1119457 w 1977299"/>
                <a:gd name="connsiteY9-120" fmla="*/ 2116969 h 2116969"/>
                <a:gd name="connsiteX10-121" fmla="*/ 884127 w 1977299"/>
                <a:gd name="connsiteY10-122" fmla="*/ 2116969 h 2116969"/>
                <a:gd name="connsiteX11-123" fmla="*/ 807702 w 1977299"/>
                <a:gd name="connsiteY11-124" fmla="*/ 1791849 h 2116969"/>
                <a:gd name="connsiteX12-125" fmla="*/ 463725 w 1977299"/>
                <a:gd name="connsiteY12-126" fmla="*/ 1593254 h 2116969"/>
                <a:gd name="connsiteX13-127" fmla="*/ 143951 w 1977299"/>
                <a:gd name="connsiteY13-128" fmla="*/ 1689628 h 2116969"/>
                <a:gd name="connsiteX14-129" fmla="*/ 26285 w 1977299"/>
                <a:gd name="connsiteY14-130" fmla="*/ 1485826 h 2116969"/>
                <a:gd name="connsiteX15-131" fmla="*/ 269635 w 1977299"/>
                <a:gd name="connsiteY15-132" fmla="*/ 1257080 h 2116969"/>
                <a:gd name="connsiteX16-133" fmla="*/ 269635 w 1977299"/>
                <a:gd name="connsiteY16-134" fmla="*/ 859890 h 2116969"/>
                <a:gd name="connsiteX17-135" fmla="*/ 26285 w 1977299"/>
                <a:gd name="connsiteY17-136" fmla="*/ 631144 h 2116969"/>
                <a:gd name="connsiteX18-137" fmla="*/ 143951 w 1977299"/>
                <a:gd name="connsiteY18-138" fmla="*/ 427342 h 2116969"/>
                <a:gd name="connsiteX19-139" fmla="*/ 463725 w 1977299"/>
                <a:gd name="connsiteY19-140" fmla="*/ 523716 h 2116969"/>
                <a:gd name="connsiteX20-141" fmla="*/ 807702 w 1977299"/>
                <a:gd name="connsiteY20-142" fmla="*/ 325121 h 2116969"/>
                <a:gd name="connsiteX21-143" fmla="*/ 884127 w 1977299"/>
                <a:gd name="connsiteY21-144" fmla="*/ 1 h 2116969"/>
                <a:gd name="connsiteX22-145" fmla="*/ 1119457 w 1977299"/>
                <a:gd name="connsiteY22-146" fmla="*/ 1 h 2116969"/>
                <a:gd name="connsiteX23-147" fmla="*/ 1195882 w 1977299"/>
                <a:gd name="connsiteY23-148" fmla="*/ 325121 h 2116969"/>
                <a:gd name="connsiteX24-149" fmla="*/ 1539859 w 1977299"/>
                <a:gd name="connsiteY24-150" fmla="*/ 523716 h 2116969"/>
                <a:gd name="connsiteX0-151" fmla="*/ 1539859 w 1977299"/>
                <a:gd name="connsiteY0-152" fmla="*/ 523714 h 2116967"/>
                <a:gd name="connsiteX1-153" fmla="*/ 1859633 w 1977299"/>
                <a:gd name="connsiteY1-154" fmla="*/ 427340 h 2116967"/>
                <a:gd name="connsiteX2-155" fmla="*/ 1977299 w 1977299"/>
                <a:gd name="connsiteY2-156" fmla="*/ 631142 h 2116967"/>
                <a:gd name="connsiteX3-157" fmla="*/ 1733949 w 1977299"/>
                <a:gd name="connsiteY3-158" fmla="*/ 859888 h 2116967"/>
                <a:gd name="connsiteX4-159" fmla="*/ 1733949 w 1977299"/>
                <a:gd name="connsiteY4-160" fmla="*/ 1257078 h 2116967"/>
                <a:gd name="connsiteX5-161" fmla="*/ 1977299 w 1977299"/>
                <a:gd name="connsiteY5-162" fmla="*/ 1485824 h 2116967"/>
                <a:gd name="connsiteX6-163" fmla="*/ 1859633 w 1977299"/>
                <a:gd name="connsiteY6-164" fmla="*/ 1689626 h 2116967"/>
                <a:gd name="connsiteX7-165" fmla="*/ 1539859 w 1977299"/>
                <a:gd name="connsiteY7-166" fmla="*/ 1593252 h 2116967"/>
                <a:gd name="connsiteX8-167" fmla="*/ 1195882 w 1977299"/>
                <a:gd name="connsiteY8-168" fmla="*/ 1791847 h 2116967"/>
                <a:gd name="connsiteX9-169" fmla="*/ 1119457 w 1977299"/>
                <a:gd name="connsiteY9-170" fmla="*/ 2116967 h 2116967"/>
                <a:gd name="connsiteX10-171" fmla="*/ 884127 w 1977299"/>
                <a:gd name="connsiteY10-172" fmla="*/ 2116967 h 2116967"/>
                <a:gd name="connsiteX11-173" fmla="*/ 807702 w 1977299"/>
                <a:gd name="connsiteY11-174" fmla="*/ 1791847 h 2116967"/>
                <a:gd name="connsiteX12-175" fmla="*/ 463725 w 1977299"/>
                <a:gd name="connsiteY12-176" fmla="*/ 1593252 h 2116967"/>
                <a:gd name="connsiteX13-177" fmla="*/ 143951 w 1977299"/>
                <a:gd name="connsiteY13-178" fmla="*/ 1689626 h 2116967"/>
                <a:gd name="connsiteX14-179" fmla="*/ 26285 w 1977299"/>
                <a:gd name="connsiteY14-180" fmla="*/ 1485824 h 2116967"/>
                <a:gd name="connsiteX15-181" fmla="*/ 269635 w 1977299"/>
                <a:gd name="connsiteY15-182" fmla="*/ 1257078 h 2116967"/>
                <a:gd name="connsiteX16-183" fmla="*/ 269635 w 1977299"/>
                <a:gd name="connsiteY16-184" fmla="*/ 859888 h 2116967"/>
                <a:gd name="connsiteX17-185" fmla="*/ 26285 w 1977299"/>
                <a:gd name="connsiteY17-186" fmla="*/ 631142 h 2116967"/>
                <a:gd name="connsiteX18-187" fmla="*/ 143951 w 1977299"/>
                <a:gd name="connsiteY18-188" fmla="*/ 427340 h 2116967"/>
                <a:gd name="connsiteX19-189" fmla="*/ 463725 w 1977299"/>
                <a:gd name="connsiteY19-190" fmla="*/ 523714 h 2116967"/>
                <a:gd name="connsiteX20-191" fmla="*/ 807702 w 1977299"/>
                <a:gd name="connsiteY20-192" fmla="*/ 325119 h 2116967"/>
                <a:gd name="connsiteX21-193" fmla="*/ 884127 w 1977299"/>
                <a:gd name="connsiteY21-194" fmla="*/ -1 h 2116967"/>
                <a:gd name="connsiteX22-195" fmla="*/ 1119457 w 1977299"/>
                <a:gd name="connsiteY22-196" fmla="*/ -1 h 2116967"/>
                <a:gd name="connsiteX23-197" fmla="*/ 1195882 w 1977299"/>
                <a:gd name="connsiteY23-198" fmla="*/ 325119 h 2116967"/>
                <a:gd name="connsiteX24-199" fmla="*/ 1539859 w 1977299"/>
                <a:gd name="connsiteY24-200" fmla="*/ 523714 h 2116967"/>
                <a:gd name="connsiteX0-201" fmla="*/ 1539859 w 1977299"/>
                <a:gd name="connsiteY0-202" fmla="*/ 523716 h 2157608"/>
                <a:gd name="connsiteX1-203" fmla="*/ 1859633 w 1977299"/>
                <a:gd name="connsiteY1-204" fmla="*/ 427342 h 2157608"/>
                <a:gd name="connsiteX2-205" fmla="*/ 1977299 w 1977299"/>
                <a:gd name="connsiteY2-206" fmla="*/ 631144 h 2157608"/>
                <a:gd name="connsiteX3-207" fmla="*/ 1733949 w 1977299"/>
                <a:gd name="connsiteY3-208" fmla="*/ 859890 h 2157608"/>
                <a:gd name="connsiteX4-209" fmla="*/ 1733949 w 1977299"/>
                <a:gd name="connsiteY4-210" fmla="*/ 1257080 h 2157608"/>
                <a:gd name="connsiteX5-211" fmla="*/ 1977299 w 1977299"/>
                <a:gd name="connsiteY5-212" fmla="*/ 1485826 h 2157608"/>
                <a:gd name="connsiteX6-213" fmla="*/ 1859633 w 1977299"/>
                <a:gd name="connsiteY6-214" fmla="*/ 1689628 h 2157608"/>
                <a:gd name="connsiteX7-215" fmla="*/ 1539859 w 1977299"/>
                <a:gd name="connsiteY7-216" fmla="*/ 1593254 h 2157608"/>
                <a:gd name="connsiteX8-217" fmla="*/ 1195882 w 1977299"/>
                <a:gd name="connsiteY8-218" fmla="*/ 1791849 h 2157608"/>
                <a:gd name="connsiteX9-219" fmla="*/ 1119457 w 1977299"/>
                <a:gd name="connsiteY9-220" fmla="*/ 2116969 h 2157608"/>
                <a:gd name="connsiteX10-221" fmla="*/ 884127 w 1977299"/>
                <a:gd name="connsiteY10-222" fmla="*/ 2116969 h 2157608"/>
                <a:gd name="connsiteX11-223" fmla="*/ 807702 w 1977299"/>
                <a:gd name="connsiteY11-224" fmla="*/ 1791849 h 2157608"/>
                <a:gd name="connsiteX12-225" fmla="*/ 463725 w 1977299"/>
                <a:gd name="connsiteY12-226" fmla="*/ 1593254 h 2157608"/>
                <a:gd name="connsiteX13-227" fmla="*/ 143951 w 1977299"/>
                <a:gd name="connsiteY13-228" fmla="*/ 1689628 h 2157608"/>
                <a:gd name="connsiteX14-229" fmla="*/ 26285 w 1977299"/>
                <a:gd name="connsiteY14-230" fmla="*/ 1485826 h 2157608"/>
                <a:gd name="connsiteX15-231" fmla="*/ 269635 w 1977299"/>
                <a:gd name="connsiteY15-232" fmla="*/ 1257080 h 2157608"/>
                <a:gd name="connsiteX16-233" fmla="*/ 269635 w 1977299"/>
                <a:gd name="connsiteY16-234" fmla="*/ 859890 h 2157608"/>
                <a:gd name="connsiteX17-235" fmla="*/ 26285 w 1977299"/>
                <a:gd name="connsiteY17-236" fmla="*/ 631144 h 2157608"/>
                <a:gd name="connsiteX18-237" fmla="*/ 143951 w 1977299"/>
                <a:gd name="connsiteY18-238" fmla="*/ 427342 h 2157608"/>
                <a:gd name="connsiteX19-239" fmla="*/ 463725 w 1977299"/>
                <a:gd name="connsiteY19-240" fmla="*/ 523716 h 2157608"/>
                <a:gd name="connsiteX20-241" fmla="*/ 807702 w 1977299"/>
                <a:gd name="connsiteY20-242" fmla="*/ 325121 h 2157608"/>
                <a:gd name="connsiteX21-243" fmla="*/ 884127 w 1977299"/>
                <a:gd name="connsiteY21-244" fmla="*/ 1 h 2157608"/>
                <a:gd name="connsiteX22-245" fmla="*/ 1119457 w 1977299"/>
                <a:gd name="connsiteY22-246" fmla="*/ 1 h 2157608"/>
                <a:gd name="connsiteX23-247" fmla="*/ 1195882 w 1977299"/>
                <a:gd name="connsiteY23-248" fmla="*/ 325121 h 2157608"/>
                <a:gd name="connsiteX24-249" fmla="*/ 1539859 w 1977299"/>
                <a:gd name="connsiteY24-250" fmla="*/ 523716 h 2157608"/>
                <a:gd name="connsiteX0-251" fmla="*/ 1539859 w 1977299"/>
                <a:gd name="connsiteY0-252" fmla="*/ 523714 h 2179536"/>
                <a:gd name="connsiteX1-253" fmla="*/ 1859633 w 1977299"/>
                <a:gd name="connsiteY1-254" fmla="*/ 427340 h 2179536"/>
                <a:gd name="connsiteX2-255" fmla="*/ 1977299 w 1977299"/>
                <a:gd name="connsiteY2-256" fmla="*/ 631142 h 2179536"/>
                <a:gd name="connsiteX3-257" fmla="*/ 1733949 w 1977299"/>
                <a:gd name="connsiteY3-258" fmla="*/ 859888 h 2179536"/>
                <a:gd name="connsiteX4-259" fmla="*/ 1733949 w 1977299"/>
                <a:gd name="connsiteY4-260" fmla="*/ 1257078 h 2179536"/>
                <a:gd name="connsiteX5-261" fmla="*/ 1977299 w 1977299"/>
                <a:gd name="connsiteY5-262" fmla="*/ 1485824 h 2179536"/>
                <a:gd name="connsiteX6-263" fmla="*/ 1859633 w 1977299"/>
                <a:gd name="connsiteY6-264" fmla="*/ 1689626 h 2179536"/>
                <a:gd name="connsiteX7-265" fmla="*/ 1539859 w 1977299"/>
                <a:gd name="connsiteY7-266" fmla="*/ 1593252 h 2179536"/>
                <a:gd name="connsiteX8-267" fmla="*/ 1195882 w 1977299"/>
                <a:gd name="connsiteY8-268" fmla="*/ 1791847 h 2179536"/>
                <a:gd name="connsiteX9-269" fmla="*/ 1119457 w 1977299"/>
                <a:gd name="connsiteY9-270" fmla="*/ 2116967 h 2179536"/>
                <a:gd name="connsiteX10-271" fmla="*/ 884127 w 1977299"/>
                <a:gd name="connsiteY10-272" fmla="*/ 2116967 h 2179536"/>
                <a:gd name="connsiteX11-273" fmla="*/ 807702 w 1977299"/>
                <a:gd name="connsiteY11-274" fmla="*/ 1791847 h 2179536"/>
                <a:gd name="connsiteX12-275" fmla="*/ 463725 w 1977299"/>
                <a:gd name="connsiteY12-276" fmla="*/ 1593252 h 2179536"/>
                <a:gd name="connsiteX13-277" fmla="*/ 143951 w 1977299"/>
                <a:gd name="connsiteY13-278" fmla="*/ 1689626 h 2179536"/>
                <a:gd name="connsiteX14-279" fmla="*/ 26285 w 1977299"/>
                <a:gd name="connsiteY14-280" fmla="*/ 1485824 h 2179536"/>
                <a:gd name="connsiteX15-281" fmla="*/ 269635 w 1977299"/>
                <a:gd name="connsiteY15-282" fmla="*/ 1257078 h 2179536"/>
                <a:gd name="connsiteX16-283" fmla="*/ 269635 w 1977299"/>
                <a:gd name="connsiteY16-284" fmla="*/ 859888 h 2179536"/>
                <a:gd name="connsiteX17-285" fmla="*/ 26285 w 1977299"/>
                <a:gd name="connsiteY17-286" fmla="*/ 631142 h 2179536"/>
                <a:gd name="connsiteX18-287" fmla="*/ 143951 w 1977299"/>
                <a:gd name="connsiteY18-288" fmla="*/ 427340 h 2179536"/>
                <a:gd name="connsiteX19-289" fmla="*/ 463725 w 1977299"/>
                <a:gd name="connsiteY19-290" fmla="*/ 523714 h 2179536"/>
                <a:gd name="connsiteX20-291" fmla="*/ 807702 w 1977299"/>
                <a:gd name="connsiteY20-292" fmla="*/ 325119 h 2179536"/>
                <a:gd name="connsiteX21-293" fmla="*/ 884127 w 1977299"/>
                <a:gd name="connsiteY21-294" fmla="*/ -1 h 2179536"/>
                <a:gd name="connsiteX22-295" fmla="*/ 1119457 w 1977299"/>
                <a:gd name="connsiteY22-296" fmla="*/ -1 h 2179536"/>
                <a:gd name="connsiteX23-297" fmla="*/ 1195882 w 1977299"/>
                <a:gd name="connsiteY23-298" fmla="*/ 325119 h 2179536"/>
                <a:gd name="connsiteX24-299" fmla="*/ 1539859 w 1977299"/>
                <a:gd name="connsiteY24-300" fmla="*/ 523714 h 2179536"/>
                <a:gd name="connsiteX0-301" fmla="*/ 1539859 w 1981249"/>
                <a:gd name="connsiteY0-302" fmla="*/ 523716 h 2179538"/>
                <a:gd name="connsiteX1-303" fmla="*/ 1859633 w 1981249"/>
                <a:gd name="connsiteY1-304" fmla="*/ 427342 h 2179538"/>
                <a:gd name="connsiteX2-305" fmla="*/ 1977299 w 1981249"/>
                <a:gd name="connsiteY2-306" fmla="*/ 631144 h 2179538"/>
                <a:gd name="connsiteX3-307" fmla="*/ 1733949 w 1981249"/>
                <a:gd name="connsiteY3-308" fmla="*/ 859890 h 2179538"/>
                <a:gd name="connsiteX4-309" fmla="*/ 1733949 w 1981249"/>
                <a:gd name="connsiteY4-310" fmla="*/ 1257080 h 2179538"/>
                <a:gd name="connsiteX5-311" fmla="*/ 1977299 w 1981249"/>
                <a:gd name="connsiteY5-312" fmla="*/ 1485826 h 2179538"/>
                <a:gd name="connsiteX6-313" fmla="*/ 1859633 w 1981249"/>
                <a:gd name="connsiteY6-314" fmla="*/ 1689628 h 2179538"/>
                <a:gd name="connsiteX7-315" fmla="*/ 1539859 w 1981249"/>
                <a:gd name="connsiteY7-316" fmla="*/ 1593254 h 2179538"/>
                <a:gd name="connsiteX8-317" fmla="*/ 1195882 w 1981249"/>
                <a:gd name="connsiteY8-318" fmla="*/ 1791849 h 2179538"/>
                <a:gd name="connsiteX9-319" fmla="*/ 1119457 w 1981249"/>
                <a:gd name="connsiteY9-320" fmla="*/ 2116969 h 2179538"/>
                <a:gd name="connsiteX10-321" fmla="*/ 884127 w 1981249"/>
                <a:gd name="connsiteY10-322" fmla="*/ 2116969 h 2179538"/>
                <a:gd name="connsiteX11-323" fmla="*/ 807702 w 1981249"/>
                <a:gd name="connsiteY11-324" fmla="*/ 1791849 h 2179538"/>
                <a:gd name="connsiteX12-325" fmla="*/ 463725 w 1981249"/>
                <a:gd name="connsiteY12-326" fmla="*/ 1593254 h 2179538"/>
                <a:gd name="connsiteX13-327" fmla="*/ 143951 w 1981249"/>
                <a:gd name="connsiteY13-328" fmla="*/ 1689628 h 2179538"/>
                <a:gd name="connsiteX14-329" fmla="*/ 26285 w 1981249"/>
                <a:gd name="connsiteY14-330" fmla="*/ 1485826 h 2179538"/>
                <a:gd name="connsiteX15-331" fmla="*/ 269635 w 1981249"/>
                <a:gd name="connsiteY15-332" fmla="*/ 1257080 h 2179538"/>
                <a:gd name="connsiteX16-333" fmla="*/ 269635 w 1981249"/>
                <a:gd name="connsiteY16-334" fmla="*/ 859890 h 2179538"/>
                <a:gd name="connsiteX17-335" fmla="*/ 26285 w 1981249"/>
                <a:gd name="connsiteY17-336" fmla="*/ 631144 h 2179538"/>
                <a:gd name="connsiteX18-337" fmla="*/ 143951 w 1981249"/>
                <a:gd name="connsiteY18-338" fmla="*/ 427342 h 2179538"/>
                <a:gd name="connsiteX19-339" fmla="*/ 463725 w 1981249"/>
                <a:gd name="connsiteY19-340" fmla="*/ 523716 h 2179538"/>
                <a:gd name="connsiteX20-341" fmla="*/ 807702 w 1981249"/>
                <a:gd name="connsiteY20-342" fmla="*/ 325121 h 2179538"/>
                <a:gd name="connsiteX21-343" fmla="*/ 884127 w 1981249"/>
                <a:gd name="connsiteY21-344" fmla="*/ 1 h 2179538"/>
                <a:gd name="connsiteX22-345" fmla="*/ 1119457 w 1981249"/>
                <a:gd name="connsiteY22-346" fmla="*/ 1 h 2179538"/>
                <a:gd name="connsiteX23-347" fmla="*/ 1195882 w 1981249"/>
                <a:gd name="connsiteY23-348" fmla="*/ 325121 h 2179538"/>
                <a:gd name="connsiteX24-349" fmla="*/ 1539859 w 1981249"/>
                <a:gd name="connsiteY24-350" fmla="*/ 523716 h 2179538"/>
                <a:gd name="connsiteX0-351" fmla="*/ 1539859 w 2003583"/>
                <a:gd name="connsiteY0-352" fmla="*/ 523714 h 2179536"/>
                <a:gd name="connsiteX1-353" fmla="*/ 1859633 w 2003583"/>
                <a:gd name="connsiteY1-354" fmla="*/ 427340 h 2179536"/>
                <a:gd name="connsiteX2-355" fmla="*/ 1977299 w 2003583"/>
                <a:gd name="connsiteY2-356" fmla="*/ 631142 h 2179536"/>
                <a:gd name="connsiteX3-357" fmla="*/ 1733949 w 2003583"/>
                <a:gd name="connsiteY3-358" fmla="*/ 859888 h 2179536"/>
                <a:gd name="connsiteX4-359" fmla="*/ 1733949 w 2003583"/>
                <a:gd name="connsiteY4-360" fmla="*/ 1257078 h 2179536"/>
                <a:gd name="connsiteX5-361" fmla="*/ 1977299 w 2003583"/>
                <a:gd name="connsiteY5-362" fmla="*/ 1485824 h 2179536"/>
                <a:gd name="connsiteX6-363" fmla="*/ 1859633 w 2003583"/>
                <a:gd name="connsiteY6-364" fmla="*/ 1689626 h 2179536"/>
                <a:gd name="connsiteX7-365" fmla="*/ 1539859 w 2003583"/>
                <a:gd name="connsiteY7-366" fmla="*/ 1593252 h 2179536"/>
                <a:gd name="connsiteX8-367" fmla="*/ 1195882 w 2003583"/>
                <a:gd name="connsiteY8-368" fmla="*/ 1791847 h 2179536"/>
                <a:gd name="connsiteX9-369" fmla="*/ 1119457 w 2003583"/>
                <a:gd name="connsiteY9-370" fmla="*/ 2116967 h 2179536"/>
                <a:gd name="connsiteX10-371" fmla="*/ 884127 w 2003583"/>
                <a:gd name="connsiteY10-372" fmla="*/ 2116967 h 2179536"/>
                <a:gd name="connsiteX11-373" fmla="*/ 807702 w 2003583"/>
                <a:gd name="connsiteY11-374" fmla="*/ 1791847 h 2179536"/>
                <a:gd name="connsiteX12-375" fmla="*/ 463725 w 2003583"/>
                <a:gd name="connsiteY12-376" fmla="*/ 1593252 h 2179536"/>
                <a:gd name="connsiteX13-377" fmla="*/ 143951 w 2003583"/>
                <a:gd name="connsiteY13-378" fmla="*/ 1689626 h 2179536"/>
                <a:gd name="connsiteX14-379" fmla="*/ 26285 w 2003583"/>
                <a:gd name="connsiteY14-380" fmla="*/ 1485824 h 2179536"/>
                <a:gd name="connsiteX15-381" fmla="*/ 269635 w 2003583"/>
                <a:gd name="connsiteY15-382" fmla="*/ 1257078 h 2179536"/>
                <a:gd name="connsiteX16-383" fmla="*/ 269635 w 2003583"/>
                <a:gd name="connsiteY16-384" fmla="*/ 859888 h 2179536"/>
                <a:gd name="connsiteX17-385" fmla="*/ 26285 w 2003583"/>
                <a:gd name="connsiteY17-386" fmla="*/ 631142 h 2179536"/>
                <a:gd name="connsiteX18-387" fmla="*/ 143951 w 2003583"/>
                <a:gd name="connsiteY18-388" fmla="*/ 427340 h 2179536"/>
                <a:gd name="connsiteX19-389" fmla="*/ 463725 w 2003583"/>
                <a:gd name="connsiteY19-390" fmla="*/ 523714 h 2179536"/>
                <a:gd name="connsiteX20-391" fmla="*/ 807702 w 2003583"/>
                <a:gd name="connsiteY20-392" fmla="*/ 325119 h 2179536"/>
                <a:gd name="connsiteX21-393" fmla="*/ 884127 w 2003583"/>
                <a:gd name="connsiteY21-394" fmla="*/ -1 h 2179536"/>
                <a:gd name="connsiteX22-395" fmla="*/ 1119457 w 2003583"/>
                <a:gd name="connsiteY22-396" fmla="*/ -1 h 2179536"/>
                <a:gd name="connsiteX23-397" fmla="*/ 1195882 w 2003583"/>
                <a:gd name="connsiteY23-398" fmla="*/ 325119 h 2179536"/>
                <a:gd name="connsiteX24-399" fmla="*/ 1539859 w 2003583"/>
                <a:gd name="connsiteY24-400" fmla="*/ 523714 h 2179536"/>
                <a:gd name="connsiteX0-401" fmla="*/ 1539859 w 2003583"/>
                <a:gd name="connsiteY0-402" fmla="*/ 523716 h 2179538"/>
                <a:gd name="connsiteX1-403" fmla="*/ 1859633 w 2003583"/>
                <a:gd name="connsiteY1-404" fmla="*/ 427342 h 2179538"/>
                <a:gd name="connsiteX2-405" fmla="*/ 1977299 w 2003583"/>
                <a:gd name="connsiteY2-406" fmla="*/ 631144 h 2179538"/>
                <a:gd name="connsiteX3-407" fmla="*/ 1733949 w 2003583"/>
                <a:gd name="connsiteY3-408" fmla="*/ 859890 h 2179538"/>
                <a:gd name="connsiteX4-409" fmla="*/ 1733949 w 2003583"/>
                <a:gd name="connsiteY4-410" fmla="*/ 1257080 h 2179538"/>
                <a:gd name="connsiteX5-411" fmla="*/ 1977299 w 2003583"/>
                <a:gd name="connsiteY5-412" fmla="*/ 1485826 h 2179538"/>
                <a:gd name="connsiteX6-413" fmla="*/ 1859633 w 2003583"/>
                <a:gd name="connsiteY6-414" fmla="*/ 1689628 h 2179538"/>
                <a:gd name="connsiteX7-415" fmla="*/ 1539859 w 2003583"/>
                <a:gd name="connsiteY7-416" fmla="*/ 1593254 h 2179538"/>
                <a:gd name="connsiteX8-417" fmla="*/ 1195882 w 2003583"/>
                <a:gd name="connsiteY8-418" fmla="*/ 1791849 h 2179538"/>
                <a:gd name="connsiteX9-419" fmla="*/ 1119457 w 2003583"/>
                <a:gd name="connsiteY9-420" fmla="*/ 2116969 h 2179538"/>
                <a:gd name="connsiteX10-421" fmla="*/ 884127 w 2003583"/>
                <a:gd name="connsiteY10-422" fmla="*/ 2116969 h 2179538"/>
                <a:gd name="connsiteX11-423" fmla="*/ 807702 w 2003583"/>
                <a:gd name="connsiteY11-424" fmla="*/ 1791849 h 2179538"/>
                <a:gd name="connsiteX12-425" fmla="*/ 463725 w 2003583"/>
                <a:gd name="connsiteY12-426" fmla="*/ 1593254 h 2179538"/>
                <a:gd name="connsiteX13-427" fmla="*/ 143951 w 2003583"/>
                <a:gd name="connsiteY13-428" fmla="*/ 1689628 h 2179538"/>
                <a:gd name="connsiteX14-429" fmla="*/ 26285 w 2003583"/>
                <a:gd name="connsiteY14-430" fmla="*/ 1485826 h 2179538"/>
                <a:gd name="connsiteX15-431" fmla="*/ 269635 w 2003583"/>
                <a:gd name="connsiteY15-432" fmla="*/ 1257080 h 2179538"/>
                <a:gd name="connsiteX16-433" fmla="*/ 269635 w 2003583"/>
                <a:gd name="connsiteY16-434" fmla="*/ 859890 h 2179538"/>
                <a:gd name="connsiteX17-435" fmla="*/ 26285 w 2003583"/>
                <a:gd name="connsiteY17-436" fmla="*/ 631144 h 2179538"/>
                <a:gd name="connsiteX18-437" fmla="*/ 143951 w 2003583"/>
                <a:gd name="connsiteY18-438" fmla="*/ 427342 h 2179538"/>
                <a:gd name="connsiteX19-439" fmla="*/ 463725 w 2003583"/>
                <a:gd name="connsiteY19-440" fmla="*/ 523716 h 2179538"/>
                <a:gd name="connsiteX20-441" fmla="*/ 807702 w 2003583"/>
                <a:gd name="connsiteY20-442" fmla="*/ 325121 h 2179538"/>
                <a:gd name="connsiteX21-443" fmla="*/ 884127 w 2003583"/>
                <a:gd name="connsiteY21-444" fmla="*/ 1 h 2179538"/>
                <a:gd name="connsiteX22-445" fmla="*/ 1119457 w 2003583"/>
                <a:gd name="connsiteY22-446" fmla="*/ 1 h 2179538"/>
                <a:gd name="connsiteX23-447" fmla="*/ 1195882 w 2003583"/>
                <a:gd name="connsiteY23-448" fmla="*/ 325121 h 2179538"/>
                <a:gd name="connsiteX24-449" fmla="*/ 1539859 w 2003583"/>
                <a:gd name="connsiteY24-450" fmla="*/ 523716 h 2179538"/>
                <a:gd name="connsiteX0-451" fmla="*/ 1539859 w 2003583"/>
                <a:gd name="connsiteY0-452" fmla="*/ 523714 h 2179536"/>
                <a:gd name="connsiteX1-453" fmla="*/ 1859633 w 2003583"/>
                <a:gd name="connsiteY1-454" fmla="*/ 427340 h 2179536"/>
                <a:gd name="connsiteX2-455" fmla="*/ 1977299 w 2003583"/>
                <a:gd name="connsiteY2-456" fmla="*/ 631142 h 2179536"/>
                <a:gd name="connsiteX3-457" fmla="*/ 1733949 w 2003583"/>
                <a:gd name="connsiteY3-458" fmla="*/ 859888 h 2179536"/>
                <a:gd name="connsiteX4-459" fmla="*/ 1733949 w 2003583"/>
                <a:gd name="connsiteY4-460" fmla="*/ 1257078 h 2179536"/>
                <a:gd name="connsiteX5-461" fmla="*/ 1977299 w 2003583"/>
                <a:gd name="connsiteY5-462" fmla="*/ 1485824 h 2179536"/>
                <a:gd name="connsiteX6-463" fmla="*/ 1859633 w 2003583"/>
                <a:gd name="connsiteY6-464" fmla="*/ 1689626 h 2179536"/>
                <a:gd name="connsiteX7-465" fmla="*/ 1539859 w 2003583"/>
                <a:gd name="connsiteY7-466" fmla="*/ 1593252 h 2179536"/>
                <a:gd name="connsiteX8-467" fmla="*/ 1195882 w 2003583"/>
                <a:gd name="connsiteY8-468" fmla="*/ 1791847 h 2179536"/>
                <a:gd name="connsiteX9-469" fmla="*/ 1119457 w 2003583"/>
                <a:gd name="connsiteY9-470" fmla="*/ 2116967 h 2179536"/>
                <a:gd name="connsiteX10-471" fmla="*/ 884127 w 2003583"/>
                <a:gd name="connsiteY10-472" fmla="*/ 2116967 h 2179536"/>
                <a:gd name="connsiteX11-473" fmla="*/ 807702 w 2003583"/>
                <a:gd name="connsiteY11-474" fmla="*/ 1791847 h 2179536"/>
                <a:gd name="connsiteX12-475" fmla="*/ 463725 w 2003583"/>
                <a:gd name="connsiteY12-476" fmla="*/ 1593252 h 2179536"/>
                <a:gd name="connsiteX13-477" fmla="*/ 143951 w 2003583"/>
                <a:gd name="connsiteY13-478" fmla="*/ 1689626 h 2179536"/>
                <a:gd name="connsiteX14-479" fmla="*/ 26285 w 2003583"/>
                <a:gd name="connsiteY14-480" fmla="*/ 1485824 h 2179536"/>
                <a:gd name="connsiteX15-481" fmla="*/ 269635 w 2003583"/>
                <a:gd name="connsiteY15-482" fmla="*/ 1257078 h 2179536"/>
                <a:gd name="connsiteX16-483" fmla="*/ 269635 w 2003583"/>
                <a:gd name="connsiteY16-484" fmla="*/ 859888 h 2179536"/>
                <a:gd name="connsiteX17-485" fmla="*/ 26285 w 2003583"/>
                <a:gd name="connsiteY17-486" fmla="*/ 631142 h 2179536"/>
                <a:gd name="connsiteX18-487" fmla="*/ 143951 w 2003583"/>
                <a:gd name="connsiteY18-488" fmla="*/ 427340 h 2179536"/>
                <a:gd name="connsiteX19-489" fmla="*/ 463725 w 2003583"/>
                <a:gd name="connsiteY19-490" fmla="*/ 523714 h 2179536"/>
                <a:gd name="connsiteX20-491" fmla="*/ 807702 w 2003583"/>
                <a:gd name="connsiteY20-492" fmla="*/ 325119 h 2179536"/>
                <a:gd name="connsiteX21-493" fmla="*/ 884127 w 2003583"/>
                <a:gd name="connsiteY21-494" fmla="*/ -1 h 2179536"/>
                <a:gd name="connsiteX22-495" fmla="*/ 1119457 w 2003583"/>
                <a:gd name="connsiteY22-496" fmla="*/ -1 h 2179536"/>
                <a:gd name="connsiteX23-497" fmla="*/ 1195882 w 2003583"/>
                <a:gd name="connsiteY23-498" fmla="*/ 325119 h 2179536"/>
                <a:gd name="connsiteX24-499" fmla="*/ 1539859 w 2003583"/>
                <a:gd name="connsiteY24-500" fmla="*/ 523714 h 2179536"/>
                <a:gd name="connsiteX0-501" fmla="*/ 1539859 w 2003583"/>
                <a:gd name="connsiteY0-502" fmla="*/ 564355 h 2220187"/>
                <a:gd name="connsiteX1-503" fmla="*/ 1859633 w 2003583"/>
                <a:gd name="connsiteY1-504" fmla="*/ 467981 h 2220187"/>
                <a:gd name="connsiteX2-505" fmla="*/ 1977299 w 2003583"/>
                <a:gd name="connsiteY2-506" fmla="*/ 671783 h 2220187"/>
                <a:gd name="connsiteX3-507" fmla="*/ 1733949 w 2003583"/>
                <a:gd name="connsiteY3-508" fmla="*/ 900529 h 2220187"/>
                <a:gd name="connsiteX4-509" fmla="*/ 1733949 w 2003583"/>
                <a:gd name="connsiteY4-510" fmla="*/ 1297719 h 2220187"/>
                <a:gd name="connsiteX5-511" fmla="*/ 1977299 w 2003583"/>
                <a:gd name="connsiteY5-512" fmla="*/ 1526465 h 2220187"/>
                <a:gd name="connsiteX6-513" fmla="*/ 1859633 w 2003583"/>
                <a:gd name="connsiteY6-514" fmla="*/ 1730267 h 2220187"/>
                <a:gd name="connsiteX7-515" fmla="*/ 1539859 w 2003583"/>
                <a:gd name="connsiteY7-516" fmla="*/ 1633893 h 2220187"/>
                <a:gd name="connsiteX8-517" fmla="*/ 1195882 w 2003583"/>
                <a:gd name="connsiteY8-518" fmla="*/ 1832488 h 2220187"/>
                <a:gd name="connsiteX9-519" fmla="*/ 1119457 w 2003583"/>
                <a:gd name="connsiteY9-520" fmla="*/ 2157608 h 2220187"/>
                <a:gd name="connsiteX10-521" fmla="*/ 884127 w 2003583"/>
                <a:gd name="connsiteY10-522" fmla="*/ 2157608 h 2220187"/>
                <a:gd name="connsiteX11-523" fmla="*/ 807702 w 2003583"/>
                <a:gd name="connsiteY11-524" fmla="*/ 1832488 h 2220187"/>
                <a:gd name="connsiteX12-525" fmla="*/ 463725 w 2003583"/>
                <a:gd name="connsiteY12-526" fmla="*/ 1633893 h 2220187"/>
                <a:gd name="connsiteX13-527" fmla="*/ 143951 w 2003583"/>
                <a:gd name="connsiteY13-528" fmla="*/ 1730267 h 2220187"/>
                <a:gd name="connsiteX14-529" fmla="*/ 26285 w 2003583"/>
                <a:gd name="connsiteY14-530" fmla="*/ 1526465 h 2220187"/>
                <a:gd name="connsiteX15-531" fmla="*/ 269635 w 2003583"/>
                <a:gd name="connsiteY15-532" fmla="*/ 1297719 h 2220187"/>
                <a:gd name="connsiteX16-533" fmla="*/ 269635 w 2003583"/>
                <a:gd name="connsiteY16-534" fmla="*/ 900529 h 2220187"/>
                <a:gd name="connsiteX17-535" fmla="*/ 26285 w 2003583"/>
                <a:gd name="connsiteY17-536" fmla="*/ 671783 h 2220187"/>
                <a:gd name="connsiteX18-537" fmla="*/ 143951 w 2003583"/>
                <a:gd name="connsiteY18-538" fmla="*/ 467981 h 2220187"/>
                <a:gd name="connsiteX19-539" fmla="*/ 463725 w 2003583"/>
                <a:gd name="connsiteY19-540" fmla="*/ 564355 h 2220187"/>
                <a:gd name="connsiteX20-541" fmla="*/ 807702 w 2003583"/>
                <a:gd name="connsiteY20-542" fmla="*/ 365760 h 2220187"/>
                <a:gd name="connsiteX21-543" fmla="*/ 884127 w 2003583"/>
                <a:gd name="connsiteY21-544" fmla="*/ 40640 h 2220187"/>
                <a:gd name="connsiteX22-545" fmla="*/ 1119457 w 2003583"/>
                <a:gd name="connsiteY22-546" fmla="*/ 40640 h 2220187"/>
                <a:gd name="connsiteX23-547" fmla="*/ 1195882 w 2003583"/>
                <a:gd name="connsiteY23-548" fmla="*/ 365760 h 2220187"/>
                <a:gd name="connsiteX24-549" fmla="*/ 1539859 w 2003583"/>
                <a:gd name="connsiteY24-550" fmla="*/ 564355 h 2220187"/>
                <a:gd name="connsiteX0-551" fmla="*/ 1539859 w 2003583"/>
                <a:gd name="connsiteY0-552" fmla="*/ 586285 h 2242107"/>
                <a:gd name="connsiteX1-553" fmla="*/ 1859633 w 2003583"/>
                <a:gd name="connsiteY1-554" fmla="*/ 489911 h 2242107"/>
                <a:gd name="connsiteX2-555" fmla="*/ 1977299 w 2003583"/>
                <a:gd name="connsiteY2-556" fmla="*/ 693713 h 2242107"/>
                <a:gd name="connsiteX3-557" fmla="*/ 1733949 w 2003583"/>
                <a:gd name="connsiteY3-558" fmla="*/ 922459 h 2242107"/>
                <a:gd name="connsiteX4-559" fmla="*/ 1733949 w 2003583"/>
                <a:gd name="connsiteY4-560" fmla="*/ 1319649 h 2242107"/>
                <a:gd name="connsiteX5-561" fmla="*/ 1977299 w 2003583"/>
                <a:gd name="connsiteY5-562" fmla="*/ 1548395 h 2242107"/>
                <a:gd name="connsiteX6-563" fmla="*/ 1859633 w 2003583"/>
                <a:gd name="connsiteY6-564" fmla="*/ 1752197 h 2242107"/>
                <a:gd name="connsiteX7-565" fmla="*/ 1539859 w 2003583"/>
                <a:gd name="connsiteY7-566" fmla="*/ 1655823 h 2242107"/>
                <a:gd name="connsiteX8-567" fmla="*/ 1195882 w 2003583"/>
                <a:gd name="connsiteY8-568" fmla="*/ 1854418 h 2242107"/>
                <a:gd name="connsiteX9-569" fmla="*/ 1119457 w 2003583"/>
                <a:gd name="connsiteY9-570" fmla="*/ 2179538 h 2242107"/>
                <a:gd name="connsiteX10-571" fmla="*/ 884127 w 2003583"/>
                <a:gd name="connsiteY10-572" fmla="*/ 2179538 h 2242107"/>
                <a:gd name="connsiteX11-573" fmla="*/ 807702 w 2003583"/>
                <a:gd name="connsiteY11-574" fmla="*/ 1854418 h 2242107"/>
                <a:gd name="connsiteX12-575" fmla="*/ 463725 w 2003583"/>
                <a:gd name="connsiteY12-576" fmla="*/ 1655823 h 2242107"/>
                <a:gd name="connsiteX13-577" fmla="*/ 143951 w 2003583"/>
                <a:gd name="connsiteY13-578" fmla="*/ 1752197 h 2242107"/>
                <a:gd name="connsiteX14-579" fmla="*/ 26285 w 2003583"/>
                <a:gd name="connsiteY14-580" fmla="*/ 1548395 h 2242107"/>
                <a:gd name="connsiteX15-581" fmla="*/ 269635 w 2003583"/>
                <a:gd name="connsiteY15-582" fmla="*/ 1319649 h 2242107"/>
                <a:gd name="connsiteX16-583" fmla="*/ 269635 w 2003583"/>
                <a:gd name="connsiteY16-584" fmla="*/ 922459 h 2242107"/>
                <a:gd name="connsiteX17-585" fmla="*/ 26285 w 2003583"/>
                <a:gd name="connsiteY17-586" fmla="*/ 693713 h 2242107"/>
                <a:gd name="connsiteX18-587" fmla="*/ 143951 w 2003583"/>
                <a:gd name="connsiteY18-588" fmla="*/ 489911 h 2242107"/>
                <a:gd name="connsiteX19-589" fmla="*/ 463725 w 2003583"/>
                <a:gd name="connsiteY19-590" fmla="*/ 586285 h 2242107"/>
                <a:gd name="connsiteX20-591" fmla="*/ 807702 w 2003583"/>
                <a:gd name="connsiteY20-592" fmla="*/ 387690 h 2242107"/>
                <a:gd name="connsiteX21-593" fmla="*/ 884127 w 2003583"/>
                <a:gd name="connsiteY21-594" fmla="*/ 62570 h 2242107"/>
                <a:gd name="connsiteX22-595" fmla="*/ 1119457 w 2003583"/>
                <a:gd name="connsiteY22-596" fmla="*/ 62570 h 2242107"/>
                <a:gd name="connsiteX23-597" fmla="*/ 1195882 w 2003583"/>
                <a:gd name="connsiteY23-598" fmla="*/ 387690 h 2242107"/>
                <a:gd name="connsiteX24-599" fmla="*/ 1539859 w 2003583"/>
                <a:gd name="connsiteY24-600" fmla="*/ 586285 h 2242107"/>
                <a:gd name="connsiteX0-601" fmla="*/ 1539859 w 2003583"/>
                <a:gd name="connsiteY0-602" fmla="*/ 586285 h 2242107"/>
                <a:gd name="connsiteX1-603" fmla="*/ 1859633 w 2003583"/>
                <a:gd name="connsiteY1-604" fmla="*/ 489911 h 2242107"/>
                <a:gd name="connsiteX2-605" fmla="*/ 1977299 w 2003583"/>
                <a:gd name="connsiteY2-606" fmla="*/ 693713 h 2242107"/>
                <a:gd name="connsiteX3-607" fmla="*/ 1733949 w 2003583"/>
                <a:gd name="connsiteY3-608" fmla="*/ 922459 h 2242107"/>
                <a:gd name="connsiteX4-609" fmla="*/ 1733949 w 2003583"/>
                <a:gd name="connsiteY4-610" fmla="*/ 1319649 h 2242107"/>
                <a:gd name="connsiteX5-611" fmla="*/ 1977299 w 2003583"/>
                <a:gd name="connsiteY5-612" fmla="*/ 1548395 h 2242107"/>
                <a:gd name="connsiteX6-613" fmla="*/ 1859633 w 2003583"/>
                <a:gd name="connsiteY6-614" fmla="*/ 1752197 h 2242107"/>
                <a:gd name="connsiteX7-615" fmla="*/ 1539859 w 2003583"/>
                <a:gd name="connsiteY7-616" fmla="*/ 1655823 h 2242107"/>
                <a:gd name="connsiteX8-617" fmla="*/ 1195882 w 2003583"/>
                <a:gd name="connsiteY8-618" fmla="*/ 1854418 h 2242107"/>
                <a:gd name="connsiteX9-619" fmla="*/ 1119457 w 2003583"/>
                <a:gd name="connsiteY9-620" fmla="*/ 2179538 h 2242107"/>
                <a:gd name="connsiteX10-621" fmla="*/ 884127 w 2003583"/>
                <a:gd name="connsiteY10-622" fmla="*/ 2179538 h 2242107"/>
                <a:gd name="connsiteX11-623" fmla="*/ 807702 w 2003583"/>
                <a:gd name="connsiteY11-624" fmla="*/ 1854418 h 2242107"/>
                <a:gd name="connsiteX12-625" fmla="*/ 463725 w 2003583"/>
                <a:gd name="connsiteY12-626" fmla="*/ 1655823 h 2242107"/>
                <a:gd name="connsiteX13-627" fmla="*/ 143951 w 2003583"/>
                <a:gd name="connsiteY13-628" fmla="*/ 1752197 h 2242107"/>
                <a:gd name="connsiteX14-629" fmla="*/ 26285 w 2003583"/>
                <a:gd name="connsiteY14-630" fmla="*/ 1548395 h 2242107"/>
                <a:gd name="connsiteX15-631" fmla="*/ 269635 w 2003583"/>
                <a:gd name="connsiteY15-632" fmla="*/ 1319649 h 2242107"/>
                <a:gd name="connsiteX16-633" fmla="*/ 269635 w 2003583"/>
                <a:gd name="connsiteY16-634" fmla="*/ 922459 h 2242107"/>
                <a:gd name="connsiteX17-635" fmla="*/ 26285 w 2003583"/>
                <a:gd name="connsiteY17-636" fmla="*/ 693713 h 2242107"/>
                <a:gd name="connsiteX18-637" fmla="*/ 143951 w 2003583"/>
                <a:gd name="connsiteY18-638" fmla="*/ 489911 h 2242107"/>
                <a:gd name="connsiteX19-639" fmla="*/ 463725 w 2003583"/>
                <a:gd name="connsiteY19-640" fmla="*/ 586285 h 2242107"/>
                <a:gd name="connsiteX20-641" fmla="*/ 807702 w 2003583"/>
                <a:gd name="connsiteY20-642" fmla="*/ 387690 h 2242107"/>
                <a:gd name="connsiteX21-643" fmla="*/ 884127 w 2003583"/>
                <a:gd name="connsiteY21-644" fmla="*/ 62570 h 2242107"/>
                <a:gd name="connsiteX22-645" fmla="*/ 1119457 w 2003583"/>
                <a:gd name="connsiteY22-646" fmla="*/ 62570 h 2242107"/>
                <a:gd name="connsiteX23-647" fmla="*/ 1195882 w 2003583"/>
                <a:gd name="connsiteY23-648" fmla="*/ 387690 h 2242107"/>
                <a:gd name="connsiteX24-649" fmla="*/ 1539859 w 2003583"/>
                <a:gd name="connsiteY24-650" fmla="*/ 586285 h 2242107"/>
                <a:gd name="connsiteX0-651" fmla="*/ 1539859 w 2003583"/>
                <a:gd name="connsiteY0-652" fmla="*/ 586285 h 2242107"/>
                <a:gd name="connsiteX1-653" fmla="*/ 1859633 w 2003583"/>
                <a:gd name="connsiteY1-654" fmla="*/ 489911 h 2242107"/>
                <a:gd name="connsiteX2-655" fmla="*/ 1977299 w 2003583"/>
                <a:gd name="connsiteY2-656" fmla="*/ 693713 h 2242107"/>
                <a:gd name="connsiteX3-657" fmla="*/ 1733949 w 2003583"/>
                <a:gd name="connsiteY3-658" fmla="*/ 922459 h 2242107"/>
                <a:gd name="connsiteX4-659" fmla="*/ 1733949 w 2003583"/>
                <a:gd name="connsiteY4-660" fmla="*/ 1319649 h 2242107"/>
                <a:gd name="connsiteX5-661" fmla="*/ 1977299 w 2003583"/>
                <a:gd name="connsiteY5-662" fmla="*/ 1548395 h 2242107"/>
                <a:gd name="connsiteX6-663" fmla="*/ 1859633 w 2003583"/>
                <a:gd name="connsiteY6-664" fmla="*/ 1752197 h 2242107"/>
                <a:gd name="connsiteX7-665" fmla="*/ 1539859 w 2003583"/>
                <a:gd name="connsiteY7-666" fmla="*/ 1655823 h 2242107"/>
                <a:gd name="connsiteX8-667" fmla="*/ 1195882 w 2003583"/>
                <a:gd name="connsiteY8-668" fmla="*/ 1854418 h 2242107"/>
                <a:gd name="connsiteX9-669" fmla="*/ 1119457 w 2003583"/>
                <a:gd name="connsiteY9-670" fmla="*/ 2179538 h 2242107"/>
                <a:gd name="connsiteX10-671" fmla="*/ 884127 w 2003583"/>
                <a:gd name="connsiteY10-672" fmla="*/ 2179538 h 2242107"/>
                <a:gd name="connsiteX11-673" fmla="*/ 807702 w 2003583"/>
                <a:gd name="connsiteY11-674" fmla="*/ 1854418 h 2242107"/>
                <a:gd name="connsiteX12-675" fmla="*/ 463725 w 2003583"/>
                <a:gd name="connsiteY12-676" fmla="*/ 1655823 h 2242107"/>
                <a:gd name="connsiteX13-677" fmla="*/ 143951 w 2003583"/>
                <a:gd name="connsiteY13-678" fmla="*/ 1752197 h 2242107"/>
                <a:gd name="connsiteX14-679" fmla="*/ 26285 w 2003583"/>
                <a:gd name="connsiteY14-680" fmla="*/ 1548395 h 2242107"/>
                <a:gd name="connsiteX15-681" fmla="*/ 269635 w 2003583"/>
                <a:gd name="connsiteY15-682" fmla="*/ 1319649 h 2242107"/>
                <a:gd name="connsiteX16-683" fmla="*/ 269635 w 2003583"/>
                <a:gd name="connsiteY16-684" fmla="*/ 922459 h 2242107"/>
                <a:gd name="connsiteX17-685" fmla="*/ 26285 w 2003583"/>
                <a:gd name="connsiteY17-686" fmla="*/ 693713 h 2242107"/>
                <a:gd name="connsiteX18-687" fmla="*/ 143951 w 2003583"/>
                <a:gd name="connsiteY18-688" fmla="*/ 489911 h 2242107"/>
                <a:gd name="connsiteX19-689" fmla="*/ 463725 w 2003583"/>
                <a:gd name="connsiteY19-690" fmla="*/ 586285 h 2242107"/>
                <a:gd name="connsiteX20-691" fmla="*/ 807702 w 2003583"/>
                <a:gd name="connsiteY20-692" fmla="*/ 387690 h 2242107"/>
                <a:gd name="connsiteX21-693" fmla="*/ 884127 w 2003583"/>
                <a:gd name="connsiteY21-694" fmla="*/ 62570 h 2242107"/>
                <a:gd name="connsiteX22-695" fmla="*/ 1119457 w 2003583"/>
                <a:gd name="connsiteY22-696" fmla="*/ 62570 h 2242107"/>
                <a:gd name="connsiteX23-697" fmla="*/ 1195882 w 2003583"/>
                <a:gd name="connsiteY23-698" fmla="*/ 387690 h 2242107"/>
                <a:gd name="connsiteX24-699" fmla="*/ 1539859 w 2003583"/>
                <a:gd name="connsiteY24-700" fmla="*/ 586285 h 2242107"/>
                <a:gd name="connsiteX0-701" fmla="*/ 1539859 w 2003583"/>
                <a:gd name="connsiteY0-702" fmla="*/ 586285 h 2242107"/>
                <a:gd name="connsiteX1-703" fmla="*/ 1859633 w 2003583"/>
                <a:gd name="connsiteY1-704" fmla="*/ 489911 h 2242107"/>
                <a:gd name="connsiteX2-705" fmla="*/ 1977299 w 2003583"/>
                <a:gd name="connsiteY2-706" fmla="*/ 693713 h 2242107"/>
                <a:gd name="connsiteX3-707" fmla="*/ 1733949 w 2003583"/>
                <a:gd name="connsiteY3-708" fmla="*/ 922459 h 2242107"/>
                <a:gd name="connsiteX4-709" fmla="*/ 1733949 w 2003583"/>
                <a:gd name="connsiteY4-710" fmla="*/ 1319649 h 2242107"/>
                <a:gd name="connsiteX5-711" fmla="*/ 1977299 w 2003583"/>
                <a:gd name="connsiteY5-712" fmla="*/ 1548395 h 2242107"/>
                <a:gd name="connsiteX6-713" fmla="*/ 1859633 w 2003583"/>
                <a:gd name="connsiteY6-714" fmla="*/ 1752197 h 2242107"/>
                <a:gd name="connsiteX7-715" fmla="*/ 1539859 w 2003583"/>
                <a:gd name="connsiteY7-716" fmla="*/ 1655823 h 2242107"/>
                <a:gd name="connsiteX8-717" fmla="*/ 1195882 w 2003583"/>
                <a:gd name="connsiteY8-718" fmla="*/ 1854418 h 2242107"/>
                <a:gd name="connsiteX9-719" fmla="*/ 1119457 w 2003583"/>
                <a:gd name="connsiteY9-720" fmla="*/ 2179538 h 2242107"/>
                <a:gd name="connsiteX10-721" fmla="*/ 884127 w 2003583"/>
                <a:gd name="connsiteY10-722" fmla="*/ 2179538 h 2242107"/>
                <a:gd name="connsiteX11-723" fmla="*/ 807702 w 2003583"/>
                <a:gd name="connsiteY11-724" fmla="*/ 1854418 h 2242107"/>
                <a:gd name="connsiteX12-725" fmla="*/ 463725 w 2003583"/>
                <a:gd name="connsiteY12-726" fmla="*/ 1655823 h 2242107"/>
                <a:gd name="connsiteX13-727" fmla="*/ 143951 w 2003583"/>
                <a:gd name="connsiteY13-728" fmla="*/ 1752197 h 2242107"/>
                <a:gd name="connsiteX14-729" fmla="*/ 26285 w 2003583"/>
                <a:gd name="connsiteY14-730" fmla="*/ 1548395 h 2242107"/>
                <a:gd name="connsiteX15-731" fmla="*/ 269635 w 2003583"/>
                <a:gd name="connsiteY15-732" fmla="*/ 1319649 h 2242107"/>
                <a:gd name="connsiteX16-733" fmla="*/ 269635 w 2003583"/>
                <a:gd name="connsiteY16-734" fmla="*/ 922459 h 2242107"/>
                <a:gd name="connsiteX17-735" fmla="*/ 26285 w 2003583"/>
                <a:gd name="connsiteY17-736" fmla="*/ 693713 h 2242107"/>
                <a:gd name="connsiteX18-737" fmla="*/ 143951 w 2003583"/>
                <a:gd name="connsiteY18-738" fmla="*/ 489911 h 2242107"/>
                <a:gd name="connsiteX19-739" fmla="*/ 463725 w 2003583"/>
                <a:gd name="connsiteY19-740" fmla="*/ 586285 h 2242107"/>
                <a:gd name="connsiteX20-741" fmla="*/ 807702 w 2003583"/>
                <a:gd name="connsiteY20-742" fmla="*/ 387690 h 2242107"/>
                <a:gd name="connsiteX21-743" fmla="*/ 884127 w 2003583"/>
                <a:gd name="connsiteY21-744" fmla="*/ 62570 h 2242107"/>
                <a:gd name="connsiteX22-745" fmla="*/ 1119457 w 2003583"/>
                <a:gd name="connsiteY22-746" fmla="*/ 62570 h 2242107"/>
                <a:gd name="connsiteX23-747" fmla="*/ 1195882 w 2003583"/>
                <a:gd name="connsiteY23-748" fmla="*/ 387690 h 2242107"/>
                <a:gd name="connsiteX24-749" fmla="*/ 1539859 w 2003583"/>
                <a:gd name="connsiteY24-750" fmla="*/ 586285 h 2242107"/>
                <a:gd name="connsiteX0-751" fmla="*/ 1539859 w 2003583"/>
                <a:gd name="connsiteY0-752" fmla="*/ 586285 h 2242107"/>
                <a:gd name="connsiteX1-753" fmla="*/ 1859633 w 2003583"/>
                <a:gd name="connsiteY1-754" fmla="*/ 489911 h 2242107"/>
                <a:gd name="connsiteX2-755" fmla="*/ 1977299 w 2003583"/>
                <a:gd name="connsiteY2-756" fmla="*/ 693713 h 2242107"/>
                <a:gd name="connsiteX3-757" fmla="*/ 1733949 w 2003583"/>
                <a:gd name="connsiteY3-758" fmla="*/ 922459 h 2242107"/>
                <a:gd name="connsiteX4-759" fmla="*/ 1733949 w 2003583"/>
                <a:gd name="connsiteY4-760" fmla="*/ 1319649 h 2242107"/>
                <a:gd name="connsiteX5-761" fmla="*/ 1977299 w 2003583"/>
                <a:gd name="connsiteY5-762" fmla="*/ 1548395 h 2242107"/>
                <a:gd name="connsiteX6-763" fmla="*/ 1859633 w 2003583"/>
                <a:gd name="connsiteY6-764" fmla="*/ 1752197 h 2242107"/>
                <a:gd name="connsiteX7-765" fmla="*/ 1539859 w 2003583"/>
                <a:gd name="connsiteY7-766" fmla="*/ 1655823 h 2242107"/>
                <a:gd name="connsiteX8-767" fmla="*/ 1195882 w 2003583"/>
                <a:gd name="connsiteY8-768" fmla="*/ 1854418 h 2242107"/>
                <a:gd name="connsiteX9-769" fmla="*/ 1119457 w 2003583"/>
                <a:gd name="connsiteY9-770" fmla="*/ 2179538 h 2242107"/>
                <a:gd name="connsiteX10-771" fmla="*/ 884127 w 2003583"/>
                <a:gd name="connsiteY10-772" fmla="*/ 2179538 h 2242107"/>
                <a:gd name="connsiteX11-773" fmla="*/ 807702 w 2003583"/>
                <a:gd name="connsiteY11-774" fmla="*/ 1854418 h 2242107"/>
                <a:gd name="connsiteX12-775" fmla="*/ 463725 w 2003583"/>
                <a:gd name="connsiteY12-776" fmla="*/ 1655823 h 2242107"/>
                <a:gd name="connsiteX13-777" fmla="*/ 143951 w 2003583"/>
                <a:gd name="connsiteY13-778" fmla="*/ 1752197 h 2242107"/>
                <a:gd name="connsiteX14-779" fmla="*/ 26285 w 2003583"/>
                <a:gd name="connsiteY14-780" fmla="*/ 1548395 h 2242107"/>
                <a:gd name="connsiteX15-781" fmla="*/ 269635 w 2003583"/>
                <a:gd name="connsiteY15-782" fmla="*/ 1319649 h 2242107"/>
                <a:gd name="connsiteX16-783" fmla="*/ 269635 w 2003583"/>
                <a:gd name="connsiteY16-784" fmla="*/ 922459 h 2242107"/>
                <a:gd name="connsiteX17-785" fmla="*/ 26285 w 2003583"/>
                <a:gd name="connsiteY17-786" fmla="*/ 693713 h 2242107"/>
                <a:gd name="connsiteX18-787" fmla="*/ 143951 w 2003583"/>
                <a:gd name="connsiteY18-788" fmla="*/ 489911 h 2242107"/>
                <a:gd name="connsiteX19-789" fmla="*/ 463725 w 2003583"/>
                <a:gd name="connsiteY19-790" fmla="*/ 586285 h 2242107"/>
                <a:gd name="connsiteX20-791" fmla="*/ 807702 w 2003583"/>
                <a:gd name="connsiteY20-792" fmla="*/ 387690 h 2242107"/>
                <a:gd name="connsiteX21-793" fmla="*/ 884127 w 2003583"/>
                <a:gd name="connsiteY21-794" fmla="*/ 62570 h 2242107"/>
                <a:gd name="connsiteX22-795" fmla="*/ 1119457 w 2003583"/>
                <a:gd name="connsiteY22-796" fmla="*/ 62570 h 2242107"/>
                <a:gd name="connsiteX23-797" fmla="*/ 1195882 w 2003583"/>
                <a:gd name="connsiteY23-798" fmla="*/ 387690 h 2242107"/>
                <a:gd name="connsiteX24-799" fmla="*/ 1539859 w 2003583"/>
                <a:gd name="connsiteY24-800" fmla="*/ 586285 h 2242107"/>
                <a:gd name="connsiteX0-801" fmla="*/ 1539859 w 2003583"/>
                <a:gd name="connsiteY0-802" fmla="*/ 586285 h 2242107"/>
                <a:gd name="connsiteX1-803" fmla="*/ 1859633 w 2003583"/>
                <a:gd name="connsiteY1-804" fmla="*/ 489911 h 2242107"/>
                <a:gd name="connsiteX2-805" fmla="*/ 1977299 w 2003583"/>
                <a:gd name="connsiteY2-806" fmla="*/ 693713 h 2242107"/>
                <a:gd name="connsiteX3-807" fmla="*/ 1733949 w 2003583"/>
                <a:gd name="connsiteY3-808" fmla="*/ 922459 h 2242107"/>
                <a:gd name="connsiteX4-809" fmla="*/ 1733949 w 2003583"/>
                <a:gd name="connsiteY4-810" fmla="*/ 1319649 h 2242107"/>
                <a:gd name="connsiteX5-811" fmla="*/ 1977299 w 2003583"/>
                <a:gd name="connsiteY5-812" fmla="*/ 1548395 h 2242107"/>
                <a:gd name="connsiteX6-813" fmla="*/ 1859633 w 2003583"/>
                <a:gd name="connsiteY6-814" fmla="*/ 1752197 h 2242107"/>
                <a:gd name="connsiteX7-815" fmla="*/ 1539859 w 2003583"/>
                <a:gd name="connsiteY7-816" fmla="*/ 1655823 h 2242107"/>
                <a:gd name="connsiteX8-817" fmla="*/ 1195882 w 2003583"/>
                <a:gd name="connsiteY8-818" fmla="*/ 1854418 h 2242107"/>
                <a:gd name="connsiteX9-819" fmla="*/ 1119457 w 2003583"/>
                <a:gd name="connsiteY9-820" fmla="*/ 2179538 h 2242107"/>
                <a:gd name="connsiteX10-821" fmla="*/ 884127 w 2003583"/>
                <a:gd name="connsiteY10-822" fmla="*/ 2179538 h 2242107"/>
                <a:gd name="connsiteX11-823" fmla="*/ 807702 w 2003583"/>
                <a:gd name="connsiteY11-824" fmla="*/ 1854418 h 2242107"/>
                <a:gd name="connsiteX12-825" fmla="*/ 463725 w 2003583"/>
                <a:gd name="connsiteY12-826" fmla="*/ 1655823 h 2242107"/>
                <a:gd name="connsiteX13-827" fmla="*/ 143951 w 2003583"/>
                <a:gd name="connsiteY13-828" fmla="*/ 1752197 h 2242107"/>
                <a:gd name="connsiteX14-829" fmla="*/ 26285 w 2003583"/>
                <a:gd name="connsiteY14-830" fmla="*/ 1548395 h 2242107"/>
                <a:gd name="connsiteX15-831" fmla="*/ 269635 w 2003583"/>
                <a:gd name="connsiteY15-832" fmla="*/ 1319649 h 2242107"/>
                <a:gd name="connsiteX16-833" fmla="*/ 269635 w 2003583"/>
                <a:gd name="connsiteY16-834" fmla="*/ 922459 h 2242107"/>
                <a:gd name="connsiteX17-835" fmla="*/ 26285 w 2003583"/>
                <a:gd name="connsiteY17-836" fmla="*/ 693713 h 2242107"/>
                <a:gd name="connsiteX18-837" fmla="*/ 143951 w 2003583"/>
                <a:gd name="connsiteY18-838" fmla="*/ 489911 h 2242107"/>
                <a:gd name="connsiteX19-839" fmla="*/ 463725 w 2003583"/>
                <a:gd name="connsiteY19-840" fmla="*/ 586285 h 2242107"/>
                <a:gd name="connsiteX20-841" fmla="*/ 807702 w 2003583"/>
                <a:gd name="connsiteY20-842" fmla="*/ 387690 h 2242107"/>
                <a:gd name="connsiteX21-843" fmla="*/ 884127 w 2003583"/>
                <a:gd name="connsiteY21-844" fmla="*/ 62570 h 2242107"/>
                <a:gd name="connsiteX22-845" fmla="*/ 1119457 w 2003583"/>
                <a:gd name="connsiteY22-846" fmla="*/ 62570 h 2242107"/>
                <a:gd name="connsiteX23-847" fmla="*/ 1195882 w 2003583"/>
                <a:gd name="connsiteY23-848" fmla="*/ 387690 h 2242107"/>
                <a:gd name="connsiteX24-849" fmla="*/ 1539859 w 2003583"/>
                <a:gd name="connsiteY24-850" fmla="*/ 586285 h 2242107"/>
                <a:gd name="connsiteX0-851" fmla="*/ 1539859 w 2003583"/>
                <a:gd name="connsiteY0-852" fmla="*/ 586285 h 2242107"/>
                <a:gd name="connsiteX1-853" fmla="*/ 1859633 w 2003583"/>
                <a:gd name="connsiteY1-854" fmla="*/ 489911 h 2242107"/>
                <a:gd name="connsiteX2-855" fmla="*/ 1977299 w 2003583"/>
                <a:gd name="connsiteY2-856" fmla="*/ 693713 h 2242107"/>
                <a:gd name="connsiteX3-857" fmla="*/ 1733949 w 2003583"/>
                <a:gd name="connsiteY3-858" fmla="*/ 922459 h 2242107"/>
                <a:gd name="connsiteX4-859" fmla="*/ 1733949 w 2003583"/>
                <a:gd name="connsiteY4-860" fmla="*/ 1319649 h 2242107"/>
                <a:gd name="connsiteX5-861" fmla="*/ 1977299 w 2003583"/>
                <a:gd name="connsiteY5-862" fmla="*/ 1548395 h 2242107"/>
                <a:gd name="connsiteX6-863" fmla="*/ 1859633 w 2003583"/>
                <a:gd name="connsiteY6-864" fmla="*/ 1752197 h 2242107"/>
                <a:gd name="connsiteX7-865" fmla="*/ 1539859 w 2003583"/>
                <a:gd name="connsiteY7-866" fmla="*/ 1655823 h 2242107"/>
                <a:gd name="connsiteX8-867" fmla="*/ 1195882 w 2003583"/>
                <a:gd name="connsiteY8-868" fmla="*/ 1854418 h 2242107"/>
                <a:gd name="connsiteX9-869" fmla="*/ 1119457 w 2003583"/>
                <a:gd name="connsiteY9-870" fmla="*/ 2179538 h 2242107"/>
                <a:gd name="connsiteX10-871" fmla="*/ 884127 w 2003583"/>
                <a:gd name="connsiteY10-872" fmla="*/ 2179538 h 2242107"/>
                <a:gd name="connsiteX11-873" fmla="*/ 807702 w 2003583"/>
                <a:gd name="connsiteY11-874" fmla="*/ 1854418 h 2242107"/>
                <a:gd name="connsiteX12-875" fmla="*/ 463725 w 2003583"/>
                <a:gd name="connsiteY12-876" fmla="*/ 1655823 h 2242107"/>
                <a:gd name="connsiteX13-877" fmla="*/ 143951 w 2003583"/>
                <a:gd name="connsiteY13-878" fmla="*/ 1752197 h 2242107"/>
                <a:gd name="connsiteX14-879" fmla="*/ 26285 w 2003583"/>
                <a:gd name="connsiteY14-880" fmla="*/ 1548395 h 2242107"/>
                <a:gd name="connsiteX15-881" fmla="*/ 269635 w 2003583"/>
                <a:gd name="connsiteY15-882" fmla="*/ 1319649 h 2242107"/>
                <a:gd name="connsiteX16-883" fmla="*/ 269635 w 2003583"/>
                <a:gd name="connsiteY16-884" fmla="*/ 922459 h 2242107"/>
                <a:gd name="connsiteX17-885" fmla="*/ 26285 w 2003583"/>
                <a:gd name="connsiteY17-886" fmla="*/ 693713 h 2242107"/>
                <a:gd name="connsiteX18-887" fmla="*/ 143951 w 2003583"/>
                <a:gd name="connsiteY18-888" fmla="*/ 489911 h 2242107"/>
                <a:gd name="connsiteX19-889" fmla="*/ 463725 w 2003583"/>
                <a:gd name="connsiteY19-890" fmla="*/ 586285 h 2242107"/>
                <a:gd name="connsiteX20-891" fmla="*/ 807702 w 2003583"/>
                <a:gd name="connsiteY20-892" fmla="*/ 387690 h 2242107"/>
                <a:gd name="connsiteX21-893" fmla="*/ 884127 w 2003583"/>
                <a:gd name="connsiteY21-894" fmla="*/ 62570 h 2242107"/>
                <a:gd name="connsiteX22-895" fmla="*/ 1119457 w 2003583"/>
                <a:gd name="connsiteY22-896" fmla="*/ 62570 h 2242107"/>
                <a:gd name="connsiteX23-897" fmla="*/ 1195882 w 2003583"/>
                <a:gd name="connsiteY23-898" fmla="*/ 387690 h 2242107"/>
                <a:gd name="connsiteX24-899" fmla="*/ 1539859 w 2003583"/>
                <a:gd name="connsiteY24-900" fmla="*/ 586285 h 2242107"/>
                <a:gd name="connsiteX0-901" fmla="*/ 1539859 w 2003583"/>
                <a:gd name="connsiteY0-902" fmla="*/ 586285 h 2242107"/>
                <a:gd name="connsiteX1-903" fmla="*/ 1859633 w 2003583"/>
                <a:gd name="connsiteY1-904" fmla="*/ 489911 h 2242107"/>
                <a:gd name="connsiteX2-905" fmla="*/ 1977299 w 2003583"/>
                <a:gd name="connsiteY2-906" fmla="*/ 693713 h 2242107"/>
                <a:gd name="connsiteX3-907" fmla="*/ 1733949 w 2003583"/>
                <a:gd name="connsiteY3-908" fmla="*/ 922459 h 2242107"/>
                <a:gd name="connsiteX4-909" fmla="*/ 1733949 w 2003583"/>
                <a:gd name="connsiteY4-910" fmla="*/ 1319649 h 2242107"/>
                <a:gd name="connsiteX5-911" fmla="*/ 1977299 w 2003583"/>
                <a:gd name="connsiteY5-912" fmla="*/ 1548395 h 2242107"/>
                <a:gd name="connsiteX6-913" fmla="*/ 1859633 w 2003583"/>
                <a:gd name="connsiteY6-914" fmla="*/ 1752197 h 2242107"/>
                <a:gd name="connsiteX7-915" fmla="*/ 1539859 w 2003583"/>
                <a:gd name="connsiteY7-916" fmla="*/ 1655823 h 2242107"/>
                <a:gd name="connsiteX8-917" fmla="*/ 1195882 w 2003583"/>
                <a:gd name="connsiteY8-918" fmla="*/ 1854418 h 2242107"/>
                <a:gd name="connsiteX9-919" fmla="*/ 1119457 w 2003583"/>
                <a:gd name="connsiteY9-920" fmla="*/ 2179538 h 2242107"/>
                <a:gd name="connsiteX10-921" fmla="*/ 884127 w 2003583"/>
                <a:gd name="connsiteY10-922" fmla="*/ 2179538 h 2242107"/>
                <a:gd name="connsiteX11-923" fmla="*/ 807702 w 2003583"/>
                <a:gd name="connsiteY11-924" fmla="*/ 1854418 h 2242107"/>
                <a:gd name="connsiteX12-925" fmla="*/ 463725 w 2003583"/>
                <a:gd name="connsiteY12-926" fmla="*/ 1655823 h 2242107"/>
                <a:gd name="connsiteX13-927" fmla="*/ 143951 w 2003583"/>
                <a:gd name="connsiteY13-928" fmla="*/ 1752197 h 2242107"/>
                <a:gd name="connsiteX14-929" fmla="*/ 26285 w 2003583"/>
                <a:gd name="connsiteY14-930" fmla="*/ 1548395 h 2242107"/>
                <a:gd name="connsiteX15-931" fmla="*/ 269635 w 2003583"/>
                <a:gd name="connsiteY15-932" fmla="*/ 1319649 h 2242107"/>
                <a:gd name="connsiteX16-933" fmla="*/ 269635 w 2003583"/>
                <a:gd name="connsiteY16-934" fmla="*/ 922459 h 2242107"/>
                <a:gd name="connsiteX17-935" fmla="*/ 26285 w 2003583"/>
                <a:gd name="connsiteY17-936" fmla="*/ 693713 h 2242107"/>
                <a:gd name="connsiteX18-937" fmla="*/ 143951 w 2003583"/>
                <a:gd name="connsiteY18-938" fmla="*/ 489911 h 2242107"/>
                <a:gd name="connsiteX19-939" fmla="*/ 463725 w 2003583"/>
                <a:gd name="connsiteY19-940" fmla="*/ 586285 h 2242107"/>
                <a:gd name="connsiteX20-941" fmla="*/ 807702 w 2003583"/>
                <a:gd name="connsiteY20-942" fmla="*/ 387690 h 2242107"/>
                <a:gd name="connsiteX21-943" fmla="*/ 884127 w 2003583"/>
                <a:gd name="connsiteY21-944" fmla="*/ 62570 h 2242107"/>
                <a:gd name="connsiteX22-945" fmla="*/ 1119457 w 2003583"/>
                <a:gd name="connsiteY22-946" fmla="*/ 62570 h 2242107"/>
                <a:gd name="connsiteX23-947" fmla="*/ 1195882 w 2003583"/>
                <a:gd name="connsiteY23-948" fmla="*/ 387690 h 2242107"/>
                <a:gd name="connsiteX24-949" fmla="*/ 1539859 w 2003583"/>
                <a:gd name="connsiteY24-950" fmla="*/ 586285 h 2242107"/>
                <a:gd name="connsiteX0-951" fmla="*/ 1539859 w 2003583"/>
                <a:gd name="connsiteY0-952" fmla="*/ 586285 h 2242107"/>
                <a:gd name="connsiteX1-953" fmla="*/ 1859633 w 2003583"/>
                <a:gd name="connsiteY1-954" fmla="*/ 489911 h 2242107"/>
                <a:gd name="connsiteX2-955" fmla="*/ 1977299 w 2003583"/>
                <a:gd name="connsiteY2-956" fmla="*/ 693713 h 2242107"/>
                <a:gd name="connsiteX3-957" fmla="*/ 1733949 w 2003583"/>
                <a:gd name="connsiteY3-958" fmla="*/ 922459 h 2242107"/>
                <a:gd name="connsiteX4-959" fmla="*/ 1733949 w 2003583"/>
                <a:gd name="connsiteY4-960" fmla="*/ 1319649 h 2242107"/>
                <a:gd name="connsiteX5-961" fmla="*/ 1977299 w 2003583"/>
                <a:gd name="connsiteY5-962" fmla="*/ 1548395 h 2242107"/>
                <a:gd name="connsiteX6-963" fmla="*/ 1859633 w 2003583"/>
                <a:gd name="connsiteY6-964" fmla="*/ 1752197 h 2242107"/>
                <a:gd name="connsiteX7-965" fmla="*/ 1539859 w 2003583"/>
                <a:gd name="connsiteY7-966" fmla="*/ 1655823 h 2242107"/>
                <a:gd name="connsiteX8-967" fmla="*/ 1195882 w 2003583"/>
                <a:gd name="connsiteY8-968" fmla="*/ 1854418 h 2242107"/>
                <a:gd name="connsiteX9-969" fmla="*/ 1119457 w 2003583"/>
                <a:gd name="connsiteY9-970" fmla="*/ 2179538 h 2242107"/>
                <a:gd name="connsiteX10-971" fmla="*/ 884127 w 2003583"/>
                <a:gd name="connsiteY10-972" fmla="*/ 2179538 h 2242107"/>
                <a:gd name="connsiteX11-973" fmla="*/ 807702 w 2003583"/>
                <a:gd name="connsiteY11-974" fmla="*/ 1854418 h 2242107"/>
                <a:gd name="connsiteX12-975" fmla="*/ 463725 w 2003583"/>
                <a:gd name="connsiteY12-976" fmla="*/ 1655823 h 2242107"/>
                <a:gd name="connsiteX13-977" fmla="*/ 143951 w 2003583"/>
                <a:gd name="connsiteY13-978" fmla="*/ 1752197 h 2242107"/>
                <a:gd name="connsiteX14-979" fmla="*/ 26285 w 2003583"/>
                <a:gd name="connsiteY14-980" fmla="*/ 1548395 h 2242107"/>
                <a:gd name="connsiteX15-981" fmla="*/ 269635 w 2003583"/>
                <a:gd name="connsiteY15-982" fmla="*/ 1319649 h 2242107"/>
                <a:gd name="connsiteX16-983" fmla="*/ 269635 w 2003583"/>
                <a:gd name="connsiteY16-984" fmla="*/ 922459 h 2242107"/>
                <a:gd name="connsiteX17-985" fmla="*/ 26285 w 2003583"/>
                <a:gd name="connsiteY17-986" fmla="*/ 693713 h 2242107"/>
                <a:gd name="connsiteX18-987" fmla="*/ 143951 w 2003583"/>
                <a:gd name="connsiteY18-988" fmla="*/ 489911 h 2242107"/>
                <a:gd name="connsiteX19-989" fmla="*/ 463725 w 2003583"/>
                <a:gd name="connsiteY19-990" fmla="*/ 586285 h 2242107"/>
                <a:gd name="connsiteX20-991" fmla="*/ 807702 w 2003583"/>
                <a:gd name="connsiteY20-992" fmla="*/ 387690 h 2242107"/>
                <a:gd name="connsiteX21-993" fmla="*/ 884127 w 2003583"/>
                <a:gd name="connsiteY21-994" fmla="*/ 62570 h 2242107"/>
                <a:gd name="connsiteX22-995" fmla="*/ 1119457 w 2003583"/>
                <a:gd name="connsiteY22-996" fmla="*/ 62570 h 2242107"/>
                <a:gd name="connsiteX23-997" fmla="*/ 1195882 w 2003583"/>
                <a:gd name="connsiteY23-998" fmla="*/ 387690 h 2242107"/>
                <a:gd name="connsiteX24-999" fmla="*/ 1539859 w 2003583"/>
                <a:gd name="connsiteY24-1000" fmla="*/ 586285 h 2242107"/>
                <a:gd name="connsiteX0-1001" fmla="*/ 1539859 w 2003583"/>
                <a:gd name="connsiteY0-1002" fmla="*/ 586285 h 2242107"/>
                <a:gd name="connsiteX1-1003" fmla="*/ 1859633 w 2003583"/>
                <a:gd name="connsiteY1-1004" fmla="*/ 489911 h 2242107"/>
                <a:gd name="connsiteX2-1005" fmla="*/ 1977299 w 2003583"/>
                <a:gd name="connsiteY2-1006" fmla="*/ 693713 h 2242107"/>
                <a:gd name="connsiteX3-1007" fmla="*/ 1733949 w 2003583"/>
                <a:gd name="connsiteY3-1008" fmla="*/ 922459 h 2242107"/>
                <a:gd name="connsiteX4-1009" fmla="*/ 1733949 w 2003583"/>
                <a:gd name="connsiteY4-1010" fmla="*/ 1319649 h 2242107"/>
                <a:gd name="connsiteX5-1011" fmla="*/ 1977299 w 2003583"/>
                <a:gd name="connsiteY5-1012" fmla="*/ 1548395 h 2242107"/>
                <a:gd name="connsiteX6-1013" fmla="*/ 1859633 w 2003583"/>
                <a:gd name="connsiteY6-1014" fmla="*/ 1752197 h 2242107"/>
                <a:gd name="connsiteX7-1015" fmla="*/ 1539859 w 2003583"/>
                <a:gd name="connsiteY7-1016" fmla="*/ 1655823 h 2242107"/>
                <a:gd name="connsiteX8-1017" fmla="*/ 1195882 w 2003583"/>
                <a:gd name="connsiteY8-1018" fmla="*/ 1854418 h 2242107"/>
                <a:gd name="connsiteX9-1019" fmla="*/ 1119457 w 2003583"/>
                <a:gd name="connsiteY9-1020" fmla="*/ 2179538 h 2242107"/>
                <a:gd name="connsiteX10-1021" fmla="*/ 884127 w 2003583"/>
                <a:gd name="connsiteY10-1022" fmla="*/ 2179538 h 2242107"/>
                <a:gd name="connsiteX11-1023" fmla="*/ 807702 w 2003583"/>
                <a:gd name="connsiteY11-1024" fmla="*/ 1854418 h 2242107"/>
                <a:gd name="connsiteX12-1025" fmla="*/ 463725 w 2003583"/>
                <a:gd name="connsiteY12-1026" fmla="*/ 1655823 h 2242107"/>
                <a:gd name="connsiteX13-1027" fmla="*/ 143951 w 2003583"/>
                <a:gd name="connsiteY13-1028" fmla="*/ 1752197 h 2242107"/>
                <a:gd name="connsiteX14-1029" fmla="*/ 26285 w 2003583"/>
                <a:gd name="connsiteY14-1030" fmla="*/ 1548395 h 2242107"/>
                <a:gd name="connsiteX15-1031" fmla="*/ 269635 w 2003583"/>
                <a:gd name="connsiteY15-1032" fmla="*/ 1319649 h 2242107"/>
                <a:gd name="connsiteX16-1033" fmla="*/ 269635 w 2003583"/>
                <a:gd name="connsiteY16-1034" fmla="*/ 922459 h 2242107"/>
                <a:gd name="connsiteX17-1035" fmla="*/ 26285 w 2003583"/>
                <a:gd name="connsiteY17-1036" fmla="*/ 693713 h 2242107"/>
                <a:gd name="connsiteX18-1037" fmla="*/ 143951 w 2003583"/>
                <a:gd name="connsiteY18-1038" fmla="*/ 489911 h 2242107"/>
                <a:gd name="connsiteX19-1039" fmla="*/ 463725 w 2003583"/>
                <a:gd name="connsiteY19-1040" fmla="*/ 586285 h 2242107"/>
                <a:gd name="connsiteX20-1041" fmla="*/ 807702 w 2003583"/>
                <a:gd name="connsiteY20-1042" fmla="*/ 387690 h 2242107"/>
                <a:gd name="connsiteX21-1043" fmla="*/ 884127 w 2003583"/>
                <a:gd name="connsiteY21-1044" fmla="*/ 62570 h 2242107"/>
                <a:gd name="connsiteX22-1045" fmla="*/ 1119457 w 2003583"/>
                <a:gd name="connsiteY22-1046" fmla="*/ 62570 h 2242107"/>
                <a:gd name="connsiteX23-1047" fmla="*/ 1195882 w 2003583"/>
                <a:gd name="connsiteY23-1048" fmla="*/ 387690 h 2242107"/>
                <a:gd name="connsiteX24-1049" fmla="*/ 1539859 w 2003583"/>
                <a:gd name="connsiteY24-1050" fmla="*/ 586285 h 2242107"/>
                <a:gd name="connsiteX0-1051" fmla="*/ 1539859 w 2003583"/>
                <a:gd name="connsiteY0-1052" fmla="*/ 586285 h 2242107"/>
                <a:gd name="connsiteX1-1053" fmla="*/ 1815989 w 2003583"/>
                <a:gd name="connsiteY1-1054" fmla="*/ 481182 h 2242107"/>
                <a:gd name="connsiteX2-1055" fmla="*/ 1977299 w 2003583"/>
                <a:gd name="connsiteY2-1056" fmla="*/ 693713 h 2242107"/>
                <a:gd name="connsiteX3-1057" fmla="*/ 1733949 w 2003583"/>
                <a:gd name="connsiteY3-1058" fmla="*/ 922459 h 2242107"/>
                <a:gd name="connsiteX4-1059" fmla="*/ 1733949 w 2003583"/>
                <a:gd name="connsiteY4-1060" fmla="*/ 1319649 h 2242107"/>
                <a:gd name="connsiteX5-1061" fmla="*/ 1977299 w 2003583"/>
                <a:gd name="connsiteY5-1062" fmla="*/ 1548395 h 2242107"/>
                <a:gd name="connsiteX6-1063" fmla="*/ 1859633 w 2003583"/>
                <a:gd name="connsiteY6-1064" fmla="*/ 1752197 h 2242107"/>
                <a:gd name="connsiteX7-1065" fmla="*/ 1539859 w 2003583"/>
                <a:gd name="connsiteY7-1066" fmla="*/ 1655823 h 2242107"/>
                <a:gd name="connsiteX8-1067" fmla="*/ 1195882 w 2003583"/>
                <a:gd name="connsiteY8-1068" fmla="*/ 1854418 h 2242107"/>
                <a:gd name="connsiteX9-1069" fmla="*/ 1119457 w 2003583"/>
                <a:gd name="connsiteY9-1070" fmla="*/ 2179538 h 2242107"/>
                <a:gd name="connsiteX10-1071" fmla="*/ 884127 w 2003583"/>
                <a:gd name="connsiteY10-1072" fmla="*/ 2179538 h 2242107"/>
                <a:gd name="connsiteX11-1073" fmla="*/ 807702 w 2003583"/>
                <a:gd name="connsiteY11-1074" fmla="*/ 1854418 h 2242107"/>
                <a:gd name="connsiteX12-1075" fmla="*/ 463725 w 2003583"/>
                <a:gd name="connsiteY12-1076" fmla="*/ 1655823 h 2242107"/>
                <a:gd name="connsiteX13-1077" fmla="*/ 143951 w 2003583"/>
                <a:gd name="connsiteY13-1078" fmla="*/ 1752197 h 2242107"/>
                <a:gd name="connsiteX14-1079" fmla="*/ 26285 w 2003583"/>
                <a:gd name="connsiteY14-1080" fmla="*/ 1548395 h 2242107"/>
                <a:gd name="connsiteX15-1081" fmla="*/ 269635 w 2003583"/>
                <a:gd name="connsiteY15-1082" fmla="*/ 1319649 h 2242107"/>
                <a:gd name="connsiteX16-1083" fmla="*/ 269635 w 2003583"/>
                <a:gd name="connsiteY16-1084" fmla="*/ 922459 h 2242107"/>
                <a:gd name="connsiteX17-1085" fmla="*/ 26285 w 2003583"/>
                <a:gd name="connsiteY17-1086" fmla="*/ 693713 h 2242107"/>
                <a:gd name="connsiteX18-1087" fmla="*/ 143951 w 2003583"/>
                <a:gd name="connsiteY18-1088" fmla="*/ 489911 h 2242107"/>
                <a:gd name="connsiteX19-1089" fmla="*/ 463725 w 2003583"/>
                <a:gd name="connsiteY19-1090" fmla="*/ 586285 h 2242107"/>
                <a:gd name="connsiteX20-1091" fmla="*/ 807702 w 2003583"/>
                <a:gd name="connsiteY20-1092" fmla="*/ 387690 h 2242107"/>
                <a:gd name="connsiteX21-1093" fmla="*/ 884127 w 2003583"/>
                <a:gd name="connsiteY21-1094" fmla="*/ 62570 h 2242107"/>
                <a:gd name="connsiteX22-1095" fmla="*/ 1119457 w 2003583"/>
                <a:gd name="connsiteY22-1096" fmla="*/ 62570 h 2242107"/>
                <a:gd name="connsiteX23-1097" fmla="*/ 1195882 w 2003583"/>
                <a:gd name="connsiteY23-1098" fmla="*/ 387690 h 2242107"/>
                <a:gd name="connsiteX24-1099" fmla="*/ 1539859 w 2003583"/>
                <a:gd name="connsiteY24-1100" fmla="*/ 586285 h 2242107"/>
                <a:gd name="connsiteX0-1101" fmla="*/ 1539859 w 2003583"/>
                <a:gd name="connsiteY0-1102" fmla="*/ 586285 h 2225306"/>
                <a:gd name="connsiteX1-1103" fmla="*/ 1815989 w 2003583"/>
                <a:gd name="connsiteY1-1104" fmla="*/ 481182 h 2225306"/>
                <a:gd name="connsiteX2-1105" fmla="*/ 1977299 w 2003583"/>
                <a:gd name="connsiteY2-1106" fmla="*/ 693713 h 2225306"/>
                <a:gd name="connsiteX3-1107" fmla="*/ 1733949 w 2003583"/>
                <a:gd name="connsiteY3-1108" fmla="*/ 922459 h 2225306"/>
                <a:gd name="connsiteX4-1109" fmla="*/ 1733949 w 2003583"/>
                <a:gd name="connsiteY4-1110" fmla="*/ 1319649 h 2225306"/>
                <a:gd name="connsiteX5-1111" fmla="*/ 1977299 w 2003583"/>
                <a:gd name="connsiteY5-1112" fmla="*/ 1548395 h 2225306"/>
                <a:gd name="connsiteX6-1113" fmla="*/ 1859633 w 2003583"/>
                <a:gd name="connsiteY6-1114" fmla="*/ 1752197 h 2225306"/>
                <a:gd name="connsiteX7-1115" fmla="*/ 1539859 w 2003583"/>
                <a:gd name="connsiteY7-1116" fmla="*/ 1655823 h 2225306"/>
                <a:gd name="connsiteX8-1117" fmla="*/ 1195882 w 2003583"/>
                <a:gd name="connsiteY8-1118" fmla="*/ 1854418 h 2225306"/>
                <a:gd name="connsiteX9-1119" fmla="*/ 1119457 w 2003583"/>
                <a:gd name="connsiteY9-1120" fmla="*/ 2179538 h 2225306"/>
                <a:gd name="connsiteX10-1121" fmla="*/ 849212 w 2003583"/>
                <a:gd name="connsiteY10-1122" fmla="*/ 2188266 h 2225306"/>
                <a:gd name="connsiteX11-1123" fmla="*/ 807702 w 2003583"/>
                <a:gd name="connsiteY11-1124" fmla="*/ 1854418 h 2225306"/>
                <a:gd name="connsiteX12-1125" fmla="*/ 463725 w 2003583"/>
                <a:gd name="connsiteY12-1126" fmla="*/ 1655823 h 2225306"/>
                <a:gd name="connsiteX13-1127" fmla="*/ 143951 w 2003583"/>
                <a:gd name="connsiteY13-1128" fmla="*/ 1752197 h 2225306"/>
                <a:gd name="connsiteX14-1129" fmla="*/ 26285 w 2003583"/>
                <a:gd name="connsiteY14-1130" fmla="*/ 1548395 h 2225306"/>
                <a:gd name="connsiteX15-1131" fmla="*/ 269635 w 2003583"/>
                <a:gd name="connsiteY15-1132" fmla="*/ 1319649 h 2225306"/>
                <a:gd name="connsiteX16-1133" fmla="*/ 269635 w 2003583"/>
                <a:gd name="connsiteY16-1134" fmla="*/ 922459 h 2225306"/>
                <a:gd name="connsiteX17-1135" fmla="*/ 26285 w 2003583"/>
                <a:gd name="connsiteY17-1136" fmla="*/ 693713 h 2225306"/>
                <a:gd name="connsiteX18-1137" fmla="*/ 143951 w 2003583"/>
                <a:gd name="connsiteY18-1138" fmla="*/ 489911 h 2225306"/>
                <a:gd name="connsiteX19-1139" fmla="*/ 463725 w 2003583"/>
                <a:gd name="connsiteY19-1140" fmla="*/ 586285 h 2225306"/>
                <a:gd name="connsiteX20-1141" fmla="*/ 807702 w 2003583"/>
                <a:gd name="connsiteY20-1142" fmla="*/ 387690 h 2225306"/>
                <a:gd name="connsiteX21-1143" fmla="*/ 884127 w 2003583"/>
                <a:gd name="connsiteY21-1144" fmla="*/ 62570 h 2225306"/>
                <a:gd name="connsiteX22-1145" fmla="*/ 1119457 w 2003583"/>
                <a:gd name="connsiteY22-1146" fmla="*/ 62570 h 2225306"/>
                <a:gd name="connsiteX23-1147" fmla="*/ 1195882 w 2003583"/>
                <a:gd name="connsiteY23-1148" fmla="*/ 387690 h 2225306"/>
                <a:gd name="connsiteX24-1149" fmla="*/ 1539859 w 2003583"/>
                <a:gd name="connsiteY24-1150" fmla="*/ 586285 h 2225306"/>
                <a:gd name="connsiteX0-1151" fmla="*/ 1551437 w 2018161"/>
                <a:gd name="connsiteY0-1152" fmla="*/ 586285 h 2225304"/>
                <a:gd name="connsiteX1-1153" fmla="*/ 1827567 w 2018161"/>
                <a:gd name="connsiteY1-1154" fmla="*/ 481182 h 2225304"/>
                <a:gd name="connsiteX2-1155" fmla="*/ 1988877 w 2018161"/>
                <a:gd name="connsiteY2-1156" fmla="*/ 693713 h 2225304"/>
                <a:gd name="connsiteX3-1157" fmla="*/ 1745527 w 2018161"/>
                <a:gd name="connsiteY3-1158" fmla="*/ 922459 h 2225304"/>
                <a:gd name="connsiteX4-1159" fmla="*/ 1745527 w 2018161"/>
                <a:gd name="connsiteY4-1160" fmla="*/ 1319649 h 2225304"/>
                <a:gd name="connsiteX5-1161" fmla="*/ 1988877 w 2018161"/>
                <a:gd name="connsiteY5-1162" fmla="*/ 1548395 h 2225304"/>
                <a:gd name="connsiteX6-1163" fmla="*/ 1871211 w 2018161"/>
                <a:gd name="connsiteY6-1164" fmla="*/ 1752197 h 2225304"/>
                <a:gd name="connsiteX7-1165" fmla="*/ 1551437 w 2018161"/>
                <a:gd name="connsiteY7-1166" fmla="*/ 1655823 h 2225304"/>
                <a:gd name="connsiteX8-1167" fmla="*/ 1207460 w 2018161"/>
                <a:gd name="connsiteY8-1168" fmla="*/ 1854418 h 2225304"/>
                <a:gd name="connsiteX9-1169" fmla="*/ 1131035 w 2018161"/>
                <a:gd name="connsiteY9-1170" fmla="*/ 2179538 h 2225304"/>
                <a:gd name="connsiteX10-1171" fmla="*/ 860790 w 2018161"/>
                <a:gd name="connsiteY10-1172" fmla="*/ 2188266 h 2225304"/>
                <a:gd name="connsiteX11-1173" fmla="*/ 819280 w 2018161"/>
                <a:gd name="connsiteY11-1174" fmla="*/ 1854418 h 2225304"/>
                <a:gd name="connsiteX12-1175" fmla="*/ 475303 w 2018161"/>
                <a:gd name="connsiteY12-1176" fmla="*/ 1655823 h 2225304"/>
                <a:gd name="connsiteX13-1177" fmla="*/ 155529 w 2018161"/>
                <a:gd name="connsiteY13-1178" fmla="*/ 1752197 h 2225304"/>
                <a:gd name="connsiteX14-1179" fmla="*/ 2948 w 2018161"/>
                <a:gd name="connsiteY14-1180" fmla="*/ 1522210 h 2225304"/>
                <a:gd name="connsiteX15-1181" fmla="*/ 281213 w 2018161"/>
                <a:gd name="connsiteY15-1182" fmla="*/ 1319649 h 2225304"/>
                <a:gd name="connsiteX16-1183" fmla="*/ 281213 w 2018161"/>
                <a:gd name="connsiteY16-1184" fmla="*/ 922459 h 2225304"/>
                <a:gd name="connsiteX17-1185" fmla="*/ 37863 w 2018161"/>
                <a:gd name="connsiteY17-1186" fmla="*/ 693713 h 2225304"/>
                <a:gd name="connsiteX18-1187" fmla="*/ 155529 w 2018161"/>
                <a:gd name="connsiteY18-1188" fmla="*/ 489911 h 2225304"/>
                <a:gd name="connsiteX19-1189" fmla="*/ 475303 w 2018161"/>
                <a:gd name="connsiteY19-1190" fmla="*/ 586285 h 2225304"/>
                <a:gd name="connsiteX20-1191" fmla="*/ 819280 w 2018161"/>
                <a:gd name="connsiteY20-1192" fmla="*/ 387690 h 2225304"/>
                <a:gd name="connsiteX21-1193" fmla="*/ 895705 w 2018161"/>
                <a:gd name="connsiteY21-1194" fmla="*/ 62570 h 2225304"/>
                <a:gd name="connsiteX22-1195" fmla="*/ 1131035 w 2018161"/>
                <a:gd name="connsiteY22-1196" fmla="*/ 62570 h 2225304"/>
                <a:gd name="connsiteX23-1197" fmla="*/ 1207460 w 2018161"/>
                <a:gd name="connsiteY23-1198" fmla="*/ 387690 h 2225304"/>
                <a:gd name="connsiteX24-1199" fmla="*/ 1551437 w 2018161"/>
                <a:gd name="connsiteY24-1200" fmla="*/ 586285 h 2225304"/>
                <a:gd name="connsiteX0-1201" fmla="*/ 1551439 w 2018163"/>
                <a:gd name="connsiteY0-1202" fmla="*/ 586285 h 2225306"/>
                <a:gd name="connsiteX1-1203" fmla="*/ 1827569 w 2018163"/>
                <a:gd name="connsiteY1-1204" fmla="*/ 481182 h 2225306"/>
                <a:gd name="connsiteX2-1205" fmla="*/ 1988879 w 2018163"/>
                <a:gd name="connsiteY2-1206" fmla="*/ 693713 h 2225306"/>
                <a:gd name="connsiteX3-1207" fmla="*/ 1745529 w 2018163"/>
                <a:gd name="connsiteY3-1208" fmla="*/ 922459 h 2225306"/>
                <a:gd name="connsiteX4-1209" fmla="*/ 1745529 w 2018163"/>
                <a:gd name="connsiteY4-1210" fmla="*/ 1319649 h 2225306"/>
                <a:gd name="connsiteX5-1211" fmla="*/ 1988879 w 2018163"/>
                <a:gd name="connsiteY5-1212" fmla="*/ 1548395 h 2225306"/>
                <a:gd name="connsiteX6-1213" fmla="*/ 1871213 w 2018163"/>
                <a:gd name="connsiteY6-1214" fmla="*/ 1752197 h 2225306"/>
                <a:gd name="connsiteX7-1215" fmla="*/ 1551439 w 2018163"/>
                <a:gd name="connsiteY7-1216" fmla="*/ 1655823 h 2225306"/>
                <a:gd name="connsiteX8-1217" fmla="*/ 1207462 w 2018163"/>
                <a:gd name="connsiteY8-1218" fmla="*/ 1854418 h 2225306"/>
                <a:gd name="connsiteX9-1219" fmla="*/ 1131037 w 2018163"/>
                <a:gd name="connsiteY9-1220" fmla="*/ 2179538 h 2225306"/>
                <a:gd name="connsiteX10-1221" fmla="*/ 860792 w 2018163"/>
                <a:gd name="connsiteY10-1222" fmla="*/ 2188266 h 2225306"/>
                <a:gd name="connsiteX11-1223" fmla="*/ 819282 w 2018163"/>
                <a:gd name="connsiteY11-1224" fmla="*/ 1854418 h 2225306"/>
                <a:gd name="connsiteX12-1225" fmla="*/ 475305 w 2018163"/>
                <a:gd name="connsiteY12-1226" fmla="*/ 1655823 h 2225306"/>
                <a:gd name="connsiteX13-1227" fmla="*/ 155531 w 2018163"/>
                <a:gd name="connsiteY13-1228" fmla="*/ 1752197 h 2225306"/>
                <a:gd name="connsiteX14-1229" fmla="*/ 2950 w 2018163"/>
                <a:gd name="connsiteY14-1230" fmla="*/ 1522210 h 2225306"/>
                <a:gd name="connsiteX15-1231" fmla="*/ 281215 w 2018163"/>
                <a:gd name="connsiteY15-1232" fmla="*/ 1319649 h 2225306"/>
                <a:gd name="connsiteX16-1233" fmla="*/ 281215 w 2018163"/>
                <a:gd name="connsiteY16-1234" fmla="*/ 922459 h 2225306"/>
                <a:gd name="connsiteX17-1235" fmla="*/ 37865 w 2018163"/>
                <a:gd name="connsiteY17-1236" fmla="*/ 693713 h 2225306"/>
                <a:gd name="connsiteX18-1237" fmla="*/ 155531 w 2018163"/>
                <a:gd name="connsiteY18-1238" fmla="*/ 463725 h 2225306"/>
                <a:gd name="connsiteX19-1239" fmla="*/ 475305 w 2018163"/>
                <a:gd name="connsiteY19-1240" fmla="*/ 586285 h 2225306"/>
                <a:gd name="connsiteX20-1241" fmla="*/ 819282 w 2018163"/>
                <a:gd name="connsiteY20-1242" fmla="*/ 387690 h 2225306"/>
                <a:gd name="connsiteX21-1243" fmla="*/ 895707 w 2018163"/>
                <a:gd name="connsiteY21-1244" fmla="*/ 62570 h 2225306"/>
                <a:gd name="connsiteX22-1245" fmla="*/ 1131037 w 2018163"/>
                <a:gd name="connsiteY22-1246" fmla="*/ 62570 h 2225306"/>
                <a:gd name="connsiteX23-1247" fmla="*/ 1207462 w 2018163"/>
                <a:gd name="connsiteY23-1248" fmla="*/ 387690 h 2225306"/>
                <a:gd name="connsiteX24-1249" fmla="*/ 1551439 w 2018163"/>
                <a:gd name="connsiteY24-1250" fmla="*/ 586285 h 2225306"/>
                <a:gd name="connsiteX0-1251" fmla="*/ 1551439 w 2018163"/>
                <a:gd name="connsiteY0-1252" fmla="*/ 575030 h 2214049"/>
                <a:gd name="connsiteX1-1253" fmla="*/ 1827569 w 2018163"/>
                <a:gd name="connsiteY1-1254" fmla="*/ 469927 h 2214049"/>
                <a:gd name="connsiteX2-1255" fmla="*/ 1988879 w 2018163"/>
                <a:gd name="connsiteY2-1256" fmla="*/ 682458 h 2214049"/>
                <a:gd name="connsiteX3-1257" fmla="*/ 1745529 w 2018163"/>
                <a:gd name="connsiteY3-1258" fmla="*/ 911204 h 2214049"/>
                <a:gd name="connsiteX4-1259" fmla="*/ 1745529 w 2018163"/>
                <a:gd name="connsiteY4-1260" fmla="*/ 1308394 h 2214049"/>
                <a:gd name="connsiteX5-1261" fmla="*/ 1988879 w 2018163"/>
                <a:gd name="connsiteY5-1262" fmla="*/ 1537140 h 2214049"/>
                <a:gd name="connsiteX6-1263" fmla="*/ 1871213 w 2018163"/>
                <a:gd name="connsiteY6-1264" fmla="*/ 1740942 h 2214049"/>
                <a:gd name="connsiteX7-1265" fmla="*/ 1551439 w 2018163"/>
                <a:gd name="connsiteY7-1266" fmla="*/ 1644568 h 2214049"/>
                <a:gd name="connsiteX8-1267" fmla="*/ 1207462 w 2018163"/>
                <a:gd name="connsiteY8-1268" fmla="*/ 1843163 h 2214049"/>
                <a:gd name="connsiteX9-1269" fmla="*/ 1131037 w 2018163"/>
                <a:gd name="connsiteY9-1270" fmla="*/ 2168283 h 2214049"/>
                <a:gd name="connsiteX10-1271" fmla="*/ 860792 w 2018163"/>
                <a:gd name="connsiteY10-1272" fmla="*/ 2177011 h 2214049"/>
                <a:gd name="connsiteX11-1273" fmla="*/ 819282 w 2018163"/>
                <a:gd name="connsiteY11-1274" fmla="*/ 1843163 h 2214049"/>
                <a:gd name="connsiteX12-1275" fmla="*/ 475305 w 2018163"/>
                <a:gd name="connsiteY12-1276" fmla="*/ 1644568 h 2214049"/>
                <a:gd name="connsiteX13-1277" fmla="*/ 155531 w 2018163"/>
                <a:gd name="connsiteY13-1278" fmla="*/ 1740942 h 2214049"/>
                <a:gd name="connsiteX14-1279" fmla="*/ 2950 w 2018163"/>
                <a:gd name="connsiteY14-1280" fmla="*/ 1510955 h 2214049"/>
                <a:gd name="connsiteX15-1281" fmla="*/ 281215 w 2018163"/>
                <a:gd name="connsiteY15-1282" fmla="*/ 1308394 h 2214049"/>
                <a:gd name="connsiteX16-1283" fmla="*/ 281215 w 2018163"/>
                <a:gd name="connsiteY16-1284" fmla="*/ 911204 h 2214049"/>
                <a:gd name="connsiteX17-1285" fmla="*/ 37865 w 2018163"/>
                <a:gd name="connsiteY17-1286" fmla="*/ 682458 h 2214049"/>
                <a:gd name="connsiteX18-1287" fmla="*/ 155531 w 2018163"/>
                <a:gd name="connsiteY18-1288" fmla="*/ 452470 h 2214049"/>
                <a:gd name="connsiteX19-1289" fmla="*/ 475305 w 2018163"/>
                <a:gd name="connsiteY19-1290" fmla="*/ 575030 h 2214049"/>
                <a:gd name="connsiteX20-1291" fmla="*/ 819282 w 2018163"/>
                <a:gd name="connsiteY20-1292" fmla="*/ 376435 h 2214049"/>
                <a:gd name="connsiteX21-1293" fmla="*/ 895707 w 2018163"/>
                <a:gd name="connsiteY21-1294" fmla="*/ 51315 h 2214049"/>
                <a:gd name="connsiteX22-1295" fmla="*/ 1165952 w 2018163"/>
                <a:gd name="connsiteY22-1296" fmla="*/ 33857 h 2214049"/>
                <a:gd name="connsiteX23-1297" fmla="*/ 1207462 w 2018163"/>
                <a:gd name="connsiteY23-1298" fmla="*/ 376435 h 2214049"/>
                <a:gd name="connsiteX24-1299" fmla="*/ 1551439 w 2018163"/>
                <a:gd name="connsiteY24-1300" fmla="*/ 575030 h 2214049"/>
                <a:gd name="connsiteX0-1301" fmla="*/ 1551439 w 2018163"/>
                <a:gd name="connsiteY0-1302" fmla="*/ 575028 h 2214049"/>
                <a:gd name="connsiteX1-1303" fmla="*/ 1810111 w 2018163"/>
                <a:gd name="connsiteY1-1304" fmla="*/ 443740 h 2214049"/>
                <a:gd name="connsiteX2-1305" fmla="*/ 1988879 w 2018163"/>
                <a:gd name="connsiteY2-1306" fmla="*/ 682456 h 2214049"/>
                <a:gd name="connsiteX3-1307" fmla="*/ 1745529 w 2018163"/>
                <a:gd name="connsiteY3-1308" fmla="*/ 911202 h 2214049"/>
                <a:gd name="connsiteX4-1309" fmla="*/ 1745529 w 2018163"/>
                <a:gd name="connsiteY4-1310" fmla="*/ 1308392 h 2214049"/>
                <a:gd name="connsiteX5-1311" fmla="*/ 1988879 w 2018163"/>
                <a:gd name="connsiteY5-1312" fmla="*/ 1537138 h 2214049"/>
                <a:gd name="connsiteX6-1313" fmla="*/ 1871213 w 2018163"/>
                <a:gd name="connsiteY6-1314" fmla="*/ 1740940 h 2214049"/>
                <a:gd name="connsiteX7-1315" fmla="*/ 1551439 w 2018163"/>
                <a:gd name="connsiteY7-1316" fmla="*/ 1644566 h 2214049"/>
                <a:gd name="connsiteX8-1317" fmla="*/ 1207462 w 2018163"/>
                <a:gd name="connsiteY8-1318" fmla="*/ 1843161 h 2214049"/>
                <a:gd name="connsiteX9-1319" fmla="*/ 1131037 w 2018163"/>
                <a:gd name="connsiteY9-1320" fmla="*/ 2168281 h 2214049"/>
                <a:gd name="connsiteX10-1321" fmla="*/ 860792 w 2018163"/>
                <a:gd name="connsiteY10-1322" fmla="*/ 2177009 h 2214049"/>
                <a:gd name="connsiteX11-1323" fmla="*/ 819282 w 2018163"/>
                <a:gd name="connsiteY11-1324" fmla="*/ 1843161 h 2214049"/>
                <a:gd name="connsiteX12-1325" fmla="*/ 475305 w 2018163"/>
                <a:gd name="connsiteY12-1326" fmla="*/ 1644566 h 2214049"/>
                <a:gd name="connsiteX13-1327" fmla="*/ 155531 w 2018163"/>
                <a:gd name="connsiteY13-1328" fmla="*/ 1740940 h 2214049"/>
                <a:gd name="connsiteX14-1329" fmla="*/ 2950 w 2018163"/>
                <a:gd name="connsiteY14-1330" fmla="*/ 1510953 h 2214049"/>
                <a:gd name="connsiteX15-1331" fmla="*/ 281215 w 2018163"/>
                <a:gd name="connsiteY15-1332" fmla="*/ 1308392 h 2214049"/>
                <a:gd name="connsiteX16-1333" fmla="*/ 281215 w 2018163"/>
                <a:gd name="connsiteY16-1334" fmla="*/ 911202 h 2214049"/>
                <a:gd name="connsiteX17-1335" fmla="*/ 37865 w 2018163"/>
                <a:gd name="connsiteY17-1336" fmla="*/ 682456 h 2214049"/>
                <a:gd name="connsiteX18-1337" fmla="*/ 155531 w 2018163"/>
                <a:gd name="connsiteY18-1338" fmla="*/ 452468 h 2214049"/>
                <a:gd name="connsiteX19-1339" fmla="*/ 475305 w 2018163"/>
                <a:gd name="connsiteY19-1340" fmla="*/ 575028 h 2214049"/>
                <a:gd name="connsiteX20-1341" fmla="*/ 819282 w 2018163"/>
                <a:gd name="connsiteY20-1342" fmla="*/ 376433 h 2214049"/>
                <a:gd name="connsiteX21-1343" fmla="*/ 895707 w 2018163"/>
                <a:gd name="connsiteY21-1344" fmla="*/ 51313 h 2214049"/>
                <a:gd name="connsiteX22-1345" fmla="*/ 1165952 w 2018163"/>
                <a:gd name="connsiteY22-1346" fmla="*/ 33855 h 2214049"/>
                <a:gd name="connsiteX23-1347" fmla="*/ 1207462 w 2018163"/>
                <a:gd name="connsiteY23-1348" fmla="*/ 376433 h 2214049"/>
                <a:gd name="connsiteX24-1349" fmla="*/ 1551439 w 2018163"/>
                <a:gd name="connsiteY24-1350" fmla="*/ 575028 h 2214049"/>
                <a:gd name="connsiteX0-1351" fmla="*/ 1551439 w 1990924"/>
                <a:gd name="connsiteY0-1352" fmla="*/ 575028 h 2214047"/>
                <a:gd name="connsiteX1-1353" fmla="*/ 1810111 w 1990924"/>
                <a:gd name="connsiteY1-1354" fmla="*/ 443740 h 2214047"/>
                <a:gd name="connsiteX2-1355" fmla="*/ 1988879 w 1990924"/>
                <a:gd name="connsiteY2-1356" fmla="*/ 682456 h 2214047"/>
                <a:gd name="connsiteX3-1357" fmla="*/ 1745529 w 1990924"/>
                <a:gd name="connsiteY3-1358" fmla="*/ 911202 h 2214047"/>
                <a:gd name="connsiteX4-1359" fmla="*/ 1745529 w 1990924"/>
                <a:gd name="connsiteY4-1360" fmla="*/ 1308392 h 2214047"/>
                <a:gd name="connsiteX5-1361" fmla="*/ 1988879 w 1990924"/>
                <a:gd name="connsiteY5-1362" fmla="*/ 1537138 h 2214047"/>
                <a:gd name="connsiteX6-1363" fmla="*/ 1845026 w 1990924"/>
                <a:gd name="connsiteY6-1364" fmla="*/ 1775854 h 2214047"/>
                <a:gd name="connsiteX7-1365" fmla="*/ 1551439 w 1990924"/>
                <a:gd name="connsiteY7-1366" fmla="*/ 1644566 h 2214047"/>
                <a:gd name="connsiteX8-1367" fmla="*/ 1207462 w 1990924"/>
                <a:gd name="connsiteY8-1368" fmla="*/ 1843161 h 2214047"/>
                <a:gd name="connsiteX9-1369" fmla="*/ 1131037 w 1990924"/>
                <a:gd name="connsiteY9-1370" fmla="*/ 2168281 h 2214047"/>
                <a:gd name="connsiteX10-1371" fmla="*/ 860792 w 1990924"/>
                <a:gd name="connsiteY10-1372" fmla="*/ 2177009 h 2214047"/>
                <a:gd name="connsiteX11-1373" fmla="*/ 819282 w 1990924"/>
                <a:gd name="connsiteY11-1374" fmla="*/ 1843161 h 2214047"/>
                <a:gd name="connsiteX12-1375" fmla="*/ 475305 w 1990924"/>
                <a:gd name="connsiteY12-1376" fmla="*/ 1644566 h 2214047"/>
                <a:gd name="connsiteX13-1377" fmla="*/ 155531 w 1990924"/>
                <a:gd name="connsiteY13-1378" fmla="*/ 1740940 h 2214047"/>
                <a:gd name="connsiteX14-1379" fmla="*/ 2950 w 1990924"/>
                <a:gd name="connsiteY14-1380" fmla="*/ 1510953 h 2214047"/>
                <a:gd name="connsiteX15-1381" fmla="*/ 281215 w 1990924"/>
                <a:gd name="connsiteY15-1382" fmla="*/ 1308392 h 2214047"/>
                <a:gd name="connsiteX16-1383" fmla="*/ 281215 w 1990924"/>
                <a:gd name="connsiteY16-1384" fmla="*/ 911202 h 2214047"/>
                <a:gd name="connsiteX17-1385" fmla="*/ 37865 w 1990924"/>
                <a:gd name="connsiteY17-1386" fmla="*/ 682456 h 2214047"/>
                <a:gd name="connsiteX18-1387" fmla="*/ 155531 w 1990924"/>
                <a:gd name="connsiteY18-1388" fmla="*/ 452468 h 2214047"/>
                <a:gd name="connsiteX19-1389" fmla="*/ 475305 w 1990924"/>
                <a:gd name="connsiteY19-1390" fmla="*/ 575028 h 2214047"/>
                <a:gd name="connsiteX20-1391" fmla="*/ 819282 w 1990924"/>
                <a:gd name="connsiteY20-1392" fmla="*/ 376433 h 2214047"/>
                <a:gd name="connsiteX21-1393" fmla="*/ 895707 w 1990924"/>
                <a:gd name="connsiteY21-1394" fmla="*/ 51313 h 2214047"/>
                <a:gd name="connsiteX22-1395" fmla="*/ 1165952 w 1990924"/>
                <a:gd name="connsiteY22-1396" fmla="*/ 33855 h 2214047"/>
                <a:gd name="connsiteX23-1397" fmla="*/ 1207462 w 1990924"/>
                <a:gd name="connsiteY23-1398" fmla="*/ 376433 h 2214047"/>
                <a:gd name="connsiteX24-1399" fmla="*/ 1551439 w 1990924"/>
                <a:gd name="connsiteY24-1400" fmla="*/ 575028 h 2214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solidFill>
                  <a:schemeClr val="bg1"/>
                </a:solidFill>
              </a:endParaRPr>
            </a:p>
          </p:txBody>
        </p:sp>
        <p:sp>
          <p:nvSpPr>
            <p:cNvPr id="2" name="任意多边形 1"/>
            <p:cNvSpPr/>
            <p:nvPr/>
          </p:nvSpPr>
          <p:spPr>
            <a:xfrm rot="19144893">
              <a:off x="7376" y="4967"/>
              <a:ext cx="3439" cy="3763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-1" fmla="*/ 1517526 w 1954966"/>
                <a:gd name="connsiteY0-2" fmla="*/ 523716 h 2116969"/>
                <a:gd name="connsiteX1-3" fmla="*/ 1837300 w 1954966"/>
                <a:gd name="connsiteY1-4" fmla="*/ 427342 h 2116969"/>
                <a:gd name="connsiteX2-5" fmla="*/ 1954966 w 1954966"/>
                <a:gd name="connsiteY2-6" fmla="*/ 631144 h 2116969"/>
                <a:gd name="connsiteX3-7" fmla="*/ 1711616 w 1954966"/>
                <a:gd name="connsiteY3-8" fmla="*/ 859890 h 2116969"/>
                <a:gd name="connsiteX4-9" fmla="*/ 1711616 w 1954966"/>
                <a:gd name="connsiteY4-10" fmla="*/ 1257080 h 2116969"/>
                <a:gd name="connsiteX5-11" fmla="*/ 1954966 w 1954966"/>
                <a:gd name="connsiteY5-12" fmla="*/ 1485826 h 2116969"/>
                <a:gd name="connsiteX6-13" fmla="*/ 1837300 w 1954966"/>
                <a:gd name="connsiteY6-14" fmla="*/ 1689628 h 2116969"/>
                <a:gd name="connsiteX7-15" fmla="*/ 1517526 w 1954966"/>
                <a:gd name="connsiteY7-16" fmla="*/ 1593254 h 2116969"/>
                <a:gd name="connsiteX8-17" fmla="*/ 1173549 w 1954966"/>
                <a:gd name="connsiteY8-18" fmla="*/ 1791849 h 2116969"/>
                <a:gd name="connsiteX9-19" fmla="*/ 1097124 w 1954966"/>
                <a:gd name="connsiteY9-20" fmla="*/ 2116969 h 2116969"/>
                <a:gd name="connsiteX10-21" fmla="*/ 861794 w 1954966"/>
                <a:gd name="connsiteY10-22" fmla="*/ 2116969 h 2116969"/>
                <a:gd name="connsiteX11-23" fmla="*/ 785369 w 1954966"/>
                <a:gd name="connsiteY11-24" fmla="*/ 1791849 h 2116969"/>
                <a:gd name="connsiteX12-25" fmla="*/ 441392 w 1954966"/>
                <a:gd name="connsiteY12-26" fmla="*/ 1593254 h 2116969"/>
                <a:gd name="connsiteX13-27" fmla="*/ 121618 w 1954966"/>
                <a:gd name="connsiteY13-28" fmla="*/ 1689628 h 2116969"/>
                <a:gd name="connsiteX14-29" fmla="*/ 3952 w 1954966"/>
                <a:gd name="connsiteY14-30" fmla="*/ 1485826 h 2116969"/>
                <a:gd name="connsiteX15-31" fmla="*/ 247302 w 1954966"/>
                <a:gd name="connsiteY15-32" fmla="*/ 1257080 h 2116969"/>
                <a:gd name="connsiteX16-33" fmla="*/ 247302 w 1954966"/>
                <a:gd name="connsiteY16-34" fmla="*/ 859890 h 2116969"/>
                <a:gd name="connsiteX17-35" fmla="*/ 3952 w 1954966"/>
                <a:gd name="connsiteY17-36" fmla="*/ 631144 h 2116969"/>
                <a:gd name="connsiteX18-37" fmla="*/ 121618 w 1954966"/>
                <a:gd name="connsiteY18-38" fmla="*/ 427342 h 2116969"/>
                <a:gd name="connsiteX19-39" fmla="*/ 441392 w 1954966"/>
                <a:gd name="connsiteY19-40" fmla="*/ 523716 h 2116969"/>
                <a:gd name="connsiteX20-41" fmla="*/ 785369 w 1954966"/>
                <a:gd name="connsiteY20-42" fmla="*/ 325121 h 2116969"/>
                <a:gd name="connsiteX21-43" fmla="*/ 861794 w 1954966"/>
                <a:gd name="connsiteY21-44" fmla="*/ 1 h 2116969"/>
                <a:gd name="connsiteX22-45" fmla="*/ 1097124 w 1954966"/>
                <a:gd name="connsiteY22-46" fmla="*/ 1 h 2116969"/>
                <a:gd name="connsiteX23-47" fmla="*/ 1173549 w 1954966"/>
                <a:gd name="connsiteY23-48" fmla="*/ 325121 h 2116969"/>
                <a:gd name="connsiteX24-49" fmla="*/ 1517526 w 1954966"/>
                <a:gd name="connsiteY24-50" fmla="*/ 523716 h 2116969"/>
                <a:gd name="connsiteX0-51" fmla="*/ 1539857 w 1977297"/>
                <a:gd name="connsiteY0-52" fmla="*/ 523714 h 2116967"/>
                <a:gd name="connsiteX1-53" fmla="*/ 1859631 w 1977297"/>
                <a:gd name="connsiteY1-54" fmla="*/ 427340 h 2116967"/>
                <a:gd name="connsiteX2-55" fmla="*/ 1977297 w 1977297"/>
                <a:gd name="connsiteY2-56" fmla="*/ 631142 h 2116967"/>
                <a:gd name="connsiteX3-57" fmla="*/ 1733947 w 1977297"/>
                <a:gd name="connsiteY3-58" fmla="*/ 859888 h 2116967"/>
                <a:gd name="connsiteX4-59" fmla="*/ 1733947 w 1977297"/>
                <a:gd name="connsiteY4-60" fmla="*/ 1257078 h 2116967"/>
                <a:gd name="connsiteX5-61" fmla="*/ 1977297 w 1977297"/>
                <a:gd name="connsiteY5-62" fmla="*/ 1485824 h 2116967"/>
                <a:gd name="connsiteX6-63" fmla="*/ 1859631 w 1977297"/>
                <a:gd name="connsiteY6-64" fmla="*/ 1689626 h 2116967"/>
                <a:gd name="connsiteX7-65" fmla="*/ 1539857 w 1977297"/>
                <a:gd name="connsiteY7-66" fmla="*/ 1593252 h 2116967"/>
                <a:gd name="connsiteX8-67" fmla="*/ 1195880 w 1977297"/>
                <a:gd name="connsiteY8-68" fmla="*/ 1791847 h 2116967"/>
                <a:gd name="connsiteX9-69" fmla="*/ 1119455 w 1977297"/>
                <a:gd name="connsiteY9-70" fmla="*/ 2116967 h 2116967"/>
                <a:gd name="connsiteX10-71" fmla="*/ 884125 w 1977297"/>
                <a:gd name="connsiteY10-72" fmla="*/ 2116967 h 2116967"/>
                <a:gd name="connsiteX11-73" fmla="*/ 807700 w 1977297"/>
                <a:gd name="connsiteY11-74" fmla="*/ 1791847 h 2116967"/>
                <a:gd name="connsiteX12-75" fmla="*/ 463723 w 1977297"/>
                <a:gd name="connsiteY12-76" fmla="*/ 1593252 h 2116967"/>
                <a:gd name="connsiteX13-77" fmla="*/ 143949 w 1977297"/>
                <a:gd name="connsiteY13-78" fmla="*/ 1689626 h 2116967"/>
                <a:gd name="connsiteX14-79" fmla="*/ 26283 w 1977297"/>
                <a:gd name="connsiteY14-80" fmla="*/ 1485824 h 2116967"/>
                <a:gd name="connsiteX15-81" fmla="*/ 269633 w 1977297"/>
                <a:gd name="connsiteY15-82" fmla="*/ 1257078 h 2116967"/>
                <a:gd name="connsiteX16-83" fmla="*/ 269633 w 1977297"/>
                <a:gd name="connsiteY16-84" fmla="*/ 859888 h 2116967"/>
                <a:gd name="connsiteX17-85" fmla="*/ 26283 w 1977297"/>
                <a:gd name="connsiteY17-86" fmla="*/ 631142 h 2116967"/>
                <a:gd name="connsiteX18-87" fmla="*/ 143949 w 1977297"/>
                <a:gd name="connsiteY18-88" fmla="*/ 427340 h 2116967"/>
                <a:gd name="connsiteX19-89" fmla="*/ 463723 w 1977297"/>
                <a:gd name="connsiteY19-90" fmla="*/ 523714 h 2116967"/>
                <a:gd name="connsiteX20-91" fmla="*/ 807700 w 1977297"/>
                <a:gd name="connsiteY20-92" fmla="*/ 325119 h 2116967"/>
                <a:gd name="connsiteX21-93" fmla="*/ 884125 w 1977297"/>
                <a:gd name="connsiteY21-94" fmla="*/ -1 h 2116967"/>
                <a:gd name="connsiteX22-95" fmla="*/ 1119455 w 1977297"/>
                <a:gd name="connsiteY22-96" fmla="*/ -1 h 2116967"/>
                <a:gd name="connsiteX23-97" fmla="*/ 1195880 w 1977297"/>
                <a:gd name="connsiteY23-98" fmla="*/ 325119 h 2116967"/>
                <a:gd name="connsiteX24-99" fmla="*/ 1539857 w 1977297"/>
                <a:gd name="connsiteY24-100" fmla="*/ 523714 h 2116967"/>
                <a:gd name="connsiteX0-101" fmla="*/ 1539859 w 1977299"/>
                <a:gd name="connsiteY0-102" fmla="*/ 523716 h 2116969"/>
                <a:gd name="connsiteX1-103" fmla="*/ 1859633 w 1977299"/>
                <a:gd name="connsiteY1-104" fmla="*/ 427342 h 2116969"/>
                <a:gd name="connsiteX2-105" fmla="*/ 1977299 w 1977299"/>
                <a:gd name="connsiteY2-106" fmla="*/ 631144 h 2116969"/>
                <a:gd name="connsiteX3-107" fmla="*/ 1733949 w 1977299"/>
                <a:gd name="connsiteY3-108" fmla="*/ 859890 h 2116969"/>
                <a:gd name="connsiteX4-109" fmla="*/ 1733949 w 1977299"/>
                <a:gd name="connsiteY4-110" fmla="*/ 1257080 h 2116969"/>
                <a:gd name="connsiteX5-111" fmla="*/ 1977299 w 1977299"/>
                <a:gd name="connsiteY5-112" fmla="*/ 1485826 h 2116969"/>
                <a:gd name="connsiteX6-113" fmla="*/ 1859633 w 1977299"/>
                <a:gd name="connsiteY6-114" fmla="*/ 1689628 h 2116969"/>
                <a:gd name="connsiteX7-115" fmla="*/ 1539859 w 1977299"/>
                <a:gd name="connsiteY7-116" fmla="*/ 1593254 h 2116969"/>
                <a:gd name="connsiteX8-117" fmla="*/ 1195882 w 1977299"/>
                <a:gd name="connsiteY8-118" fmla="*/ 1791849 h 2116969"/>
                <a:gd name="connsiteX9-119" fmla="*/ 1119457 w 1977299"/>
                <a:gd name="connsiteY9-120" fmla="*/ 2116969 h 2116969"/>
                <a:gd name="connsiteX10-121" fmla="*/ 884127 w 1977299"/>
                <a:gd name="connsiteY10-122" fmla="*/ 2116969 h 2116969"/>
                <a:gd name="connsiteX11-123" fmla="*/ 807702 w 1977299"/>
                <a:gd name="connsiteY11-124" fmla="*/ 1791849 h 2116969"/>
                <a:gd name="connsiteX12-125" fmla="*/ 463725 w 1977299"/>
                <a:gd name="connsiteY12-126" fmla="*/ 1593254 h 2116969"/>
                <a:gd name="connsiteX13-127" fmla="*/ 143951 w 1977299"/>
                <a:gd name="connsiteY13-128" fmla="*/ 1689628 h 2116969"/>
                <a:gd name="connsiteX14-129" fmla="*/ 26285 w 1977299"/>
                <a:gd name="connsiteY14-130" fmla="*/ 1485826 h 2116969"/>
                <a:gd name="connsiteX15-131" fmla="*/ 269635 w 1977299"/>
                <a:gd name="connsiteY15-132" fmla="*/ 1257080 h 2116969"/>
                <a:gd name="connsiteX16-133" fmla="*/ 269635 w 1977299"/>
                <a:gd name="connsiteY16-134" fmla="*/ 859890 h 2116969"/>
                <a:gd name="connsiteX17-135" fmla="*/ 26285 w 1977299"/>
                <a:gd name="connsiteY17-136" fmla="*/ 631144 h 2116969"/>
                <a:gd name="connsiteX18-137" fmla="*/ 143951 w 1977299"/>
                <a:gd name="connsiteY18-138" fmla="*/ 427342 h 2116969"/>
                <a:gd name="connsiteX19-139" fmla="*/ 463725 w 1977299"/>
                <a:gd name="connsiteY19-140" fmla="*/ 523716 h 2116969"/>
                <a:gd name="connsiteX20-141" fmla="*/ 807702 w 1977299"/>
                <a:gd name="connsiteY20-142" fmla="*/ 325121 h 2116969"/>
                <a:gd name="connsiteX21-143" fmla="*/ 884127 w 1977299"/>
                <a:gd name="connsiteY21-144" fmla="*/ 1 h 2116969"/>
                <a:gd name="connsiteX22-145" fmla="*/ 1119457 w 1977299"/>
                <a:gd name="connsiteY22-146" fmla="*/ 1 h 2116969"/>
                <a:gd name="connsiteX23-147" fmla="*/ 1195882 w 1977299"/>
                <a:gd name="connsiteY23-148" fmla="*/ 325121 h 2116969"/>
                <a:gd name="connsiteX24-149" fmla="*/ 1539859 w 1977299"/>
                <a:gd name="connsiteY24-150" fmla="*/ 523716 h 2116969"/>
                <a:gd name="connsiteX0-151" fmla="*/ 1539859 w 1977299"/>
                <a:gd name="connsiteY0-152" fmla="*/ 523714 h 2116967"/>
                <a:gd name="connsiteX1-153" fmla="*/ 1859633 w 1977299"/>
                <a:gd name="connsiteY1-154" fmla="*/ 427340 h 2116967"/>
                <a:gd name="connsiteX2-155" fmla="*/ 1977299 w 1977299"/>
                <a:gd name="connsiteY2-156" fmla="*/ 631142 h 2116967"/>
                <a:gd name="connsiteX3-157" fmla="*/ 1733949 w 1977299"/>
                <a:gd name="connsiteY3-158" fmla="*/ 859888 h 2116967"/>
                <a:gd name="connsiteX4-159" fmla="*/ 1733949 w 1977299"/>
                <a:gd name="connsiteY4-160" fmla="*/ 1257078 h 2116967"/>
                <a:gd name="connsiteX5-161" fmla="*/ 1977299 w 1977299"/>
                <a:gd name="connsiteY5-162" fmla="*/ 1485824 h 2116967"/>
                <a:gd name="connsiteX6-163" fmla="*/ 1859633 w 1977299"/>
                <a:gd name="connsiteY6-164" fmla="*/ 1689626 h 2116967"/>
                <a:gd name="connsiteX7-165" fmla="*/ 1539859 w 1977299"/>
                <a:gd name="connsiteY7-166" fmla="*/ 1593252 h 2116967"/>
                <a:gd name="connsiteX8-167" fmla="*/ 1195882 w 1977299"/>
                <a:gd name="connsiteY8-168" fmla="*/ 1791847 h 2116967"/>
                <a:gd name="connsiteX9-169" fmla="*/ 1119457 w 1977299"/>
                <a:gd name="connsiteY9-170" fmla="*/ 2116967 h 2116967"/>
                <a:gd name="connsiteX10-171" fmla="*/ 884127 w 1977299"/>
                <a:gd name="connsiteY10-172" fmla="*/ 2116967 h 2116967"/>
                <a:gd name="connsiteX11-173" fmla="*/ 807702 w 1977299"/>
                <a:gd name="connsiteY11-174" fmla="*/ 1791847 h 2116967"/>
                <a:gd name="connsiteX12-175" fmla="*/ 463725 w 1977299"/>
                <a:gd name="connsiteY12-176" fmla="*/ 1593252 h 2116967"/>
                <a:gd name="connsiteX13-177" fmla="*/ 143951 w 1977299"/>
                <a:gd name="connsiteY13-178" fmla="*/ 1689626 h 2116967"/>
                <a:gd name="connsiteX14-179" fmla="*/ 26285 w 1977299"/>
                <a:gd name="connsiteY14-180" fmla="*/ 1485824 h 2116967"/>
                <a:gd name="connsiteX15-181" fmla="*/ 269635 w 1977299"/>
                <a:gd name="connsiteY15-182" fmla="*/ 1257078 h 2116967"/>
                <a:gd name="connsiteX16-183" fmla="*/ 269635 w 1977299"/>
                <a:gd name="connsiteY16-184" fmla="*/ 859888 h 2116967"/>
                <a:gd name="connsiteX17-185" fmla="*/ 26285 w 1977299"/>
                <a:gd name="connsiteY17-186" fmla="*/ 631142 h 2116967"/>
                <a:gd name="connsiteX18-187" fmla="*/ 143951 w 1977299"/>
                <a:gd name="connsiteY18-188" fmla="*/ 427340 h 2116967"/>
                <a:gd name="connsiteX19-189" fmla="*/ 463725 w 1977299"/>
                <a:gd name="connsiteY19-190" fmla="*/ 523714 h 2116967"/>
                <a:gd name="connsiteX20-191" fmla="*/ 807702 w 1977299"/>
                <a:gd name="connsiteY20-192" fmla="*/ 325119 h 2116967"/>
                <a:gd name="connsiteX21-193" fmla="*/ 884127 w 1977299"/>
                <a:gd name="connsiteY21-194" fmla="*/ -1 h 2116967"/>
                <a:gd name="connsiteX22-195" fmla="*/ 1119457 w 1977299"/>
                <a:gd name="connsiteY22-196" fmla="*/ -1 h 2116967"/>
                <a:gd name="connsiteX23-197" fmla="*/ 1195882 w 1977299"/>
                <a:gd name="connsiteY23-198" fmla="*/ 325119 h 2116967"/>
                <a:gd name="connsiteX24-199" fmla="*/ 1539859 w 1977299"/>
                <a:gd name="connsiteY24-200" fmla="*/ 523714 h 2116967"/>
                <a:gd name="connsiteX0-201" fmla="*/ 1539859 w 1977299"/>
                <a:gd name="connsiteY0-202" fmla="*/ 523716 h 2157608"/>
                <a:gd name="connsiteX1-203" fmla="*/ 1859633 w 1977299"/>
                <a:gd name="connsiteY1-204" fmla="*/ 427342 h 2157608"/>
                <a:gd name="connsiteX2-205" fmla="*/ 1977299 w 1977299"/>
                <a:gd name="connsiteY2-206" fmla="*/ 631144 h 2157608"/>
                <a:gd name="connsiteX3-207" fmla="*/ 1733949 w 1977299"/>
                <a:gd name="connsiteY3-208" fmla="*/ 859890 h 2157608"/>
                <a:gd name="connsiteX4-209" fmla="*/ 1733949 w 1977299"/>
                <a:gd name="connsiteY4-210" fmla="*/ 1257080 h 2157608"/>
                <a:gd name="connsiteX5-211" fmla="*/ 1977299 w 1977299"/>
                <a:gd name="connsiteY5-212" fmla="*/ 1485826 h 2157608"/>
                <a:gd name="connsiteX6-213" fmla="*/ 1859633 w 1977299"/>
                <a:gd name="connsiteY6-214" fmla="*/ 1689628 h 2157608"/>
                <a:gd name="connsiteX7-215" fmla="*/ 1539859 w 1977299"/>
                <a:gd name="connsiteY7-216" fmla="*/ 1593254 h 2157608"/>
                <a:gd name="connsiteX8-217" fmla="*/ 1195882 w 1977299"/>
                <a:gd name="connsiteY8-218" fmla="*/ 1791849 h 2157608"/>
                <a:gd name="connsiteX9-219" fmla="*/ 1119457 w 1977299"/>
                <a:gd name="connsiteY9-220" fmla="*/ 2116969 h 2157608"/>
                <a:gd name="connsiteX10-221" fmla="*/ 884127 w 1977299"/>
                <a:gd name="connsiteY10-222" fmla="*/ 2116969 h 2157608"/>
                <a:gd name="connsiteX11-223" fmla="*/ 807702 w 1977299"/>
                <a:gd name="connsiteY11-224" fmla="*/ 1791849 h 2157608"/>
                <a:gd name="connsiteX12-225" fmla="*/ 463725 w 1977299"/>
                <a:gd name="connsiteY12-226" fmla="*/ 1593254 h 2157608"/>
                <a:gd name="connsiteX13-227" fmla="*/ 143951 w 1977299"/>
                <a:gd name="connsiteY13-228" fmla="*/ 1689628 h 2157608"/>
                <a:gd name="connsiteX14-229" fmla="*/ 26285 w 1977299"/>
                <a:gd name="connsiteY14-230" fmla="*/ 1485826 h 2157608"/>
                <a:gd name="connsiteX15-231" fmla="*/ 269635 w 1977299"/>
                <a:gd name="connsiteY15-232" fmla="*/ 1257080 h 2157608"/>
                <a:gd name="connsiteX16-233" fmla="*/ 269635 w 1977299"/>
                <a:gd name="connsiteY16-234" fmla="*/ 859890 h 2157608"/>
                <a:gd name="connsiteX17-235" fmla="*/ 26285 w 1977299"/>
                <a:gd name="connsiteY17-236" fmla="*/ 631144 h 2157608"/>
                <a:gd name="connsiteX18-237" fmla="*/ 143951 w 1977299"/>
                <a:gd name="connsiteY18-238" fmla="*/ 427342 h 2157608"/>
                <a:gd name="connsiteX19-239" fmla="*/ 463725 w 1977299"/>
                <a:gd name="connsiteY19-240" fmla="*/ 523716 h 2157608"/>
                <a:gd name="connsiteX20-241" fmla="*/ 807702 w 1977299"/>
                <a:gd name="connsiteY20-242" fmla="*/ 325121 h 2157608"/>
                <a:gd name="connsiteX21-243" fmla="*/ 884127 w 1977299"/>
                <a:gd name="connsiteY21-244" fmla="*/ 1 h 2157608"/>
                <a:gd name="connsiteX22-245" fmla="*/ 1119457 w 1977299"/>
                <a:gd name="connsiteY22-246" fmla="*/ 1 h 2157608"/>
                <a:gd name="connsiteX23-247" fmla="*/ 1195882 w 1977299"/>
                <a:gd name="connsiteY23-248" fmla="*/ 325121 h 2157608"/>
                <a:gd name="connsiteX24-249" fmla="*/ 1539859 w 1977299"/>
                <a:gd name="connsiteY24-250" fmla="*/ 523716 h 2157608"/>
                <a:gd name="connsiteX0-251" fmla="*/ 1539859 w 1977299"/>
                <a:gd name="connsiteY0-252" fmla="*/ 523714 h 2179536"/>
                <a:gd name="connsiteX1-253" fmla="*/ 1859633 w 1977299"/>
                <a:gd name="connsiteY1-254" fmla="*/ 427340 h 2179536"/>
                <a:gd name="connsiteX2-255" fmla="*/ 1977299 w 1977299"/>
                <a:gd name="connsiteY2-256" fmla="*/ 631142 h 2179536"/>
                <a:gd name="connsiteX3-257" fmla="*/ 1733949 w 1977299"/>
                <a:gd name="connsiteY3-258" fmla="*/ 859888 h 2179536"/>
                <a:gd name="connsiteX4-259" fmla="*/ 1733949 w 1977299"/>
                <a:gd name="connsiteY4-260" fmla="*/ 1257078 h 2179536"/>
                <a:gd name="connsiteX5-261" fmla="*/ 1977299 w 1977299"/>
                <a:gd name="connsiteY5-262" fmla="*/ 1485824 h 2179536"/>
                <a:gd name="connsiteX6-263" fmla="*/ 1859633 w 1977299"/>
                <a:gd name="connsiteY6-264" fmla="*/ 1689626 h 2179536"/>
                <a:gd name="connsiteX7-265" fmla="*/ 1539859 w 1977299"/>
                <a:gd name="connsiteY7-266" fmla="*/ 1593252 h 2179536"/>
                <a:gd name="connsiteX8-267" fmla="*/ 1195882 w 1977299"/>
                <a:gd name="connsiteY8-268" fmla="*/ 1791847 h 2179536"/>
                <a:gd name="connsiteX9-269" fmla="*/ 1119457 w 1977299"/>
                <a:gd name="connsiteY9-270" fmla="*/ 2116967 h 2179536"/>
                <a:gd name="connsiteX10-271" fmla="*/ 884127 w 1977299"/>
                <a:gd name="connsiteY10-272" fmla="*/ 2116967 h 2179536"/>
                <a:gd name="connsiteX11-273" fmla="*/ 807702 w 1977299"/>
                <a:gd name="connsiteY11-274" fmla="*/ 1791847 h 2179536"/>
                <a:gd name="connsiteX12-275" fmla="*/ 463725 w 1977299"/>
                <a:gd name="connsiteY12-276" fmla="*/ 1593252 h 2179536"/>
                <a:gd name="connsiteX13-277" fmla="*/ 143951 w 1977299"/>
                <a:gd name="connsiteY13-278" fmla="*/ 1689626 h 2179536"/>
                <a:gd name="connsiteX14-279" fmla="*/ 26285 w 1977299"/>
                <a:gd name="connsiteY14-280" fmla="*/ 1485824 h 2179536"/>
                <a:gd name="connsiteX15-281" fmla="*/ 269635 w 1977299"/>
                <a:gd name="connsiteY15-282" fmla="*/ 1257078 h 2179536"/>
                <a:gd name="connsiteX16-283" fmla="*/ 269635 w 1977299"/>
                <a:gd name="connsiteY16-284" fmla="*/ 859888 h 2179536"/>
                <a:gd name="connsiteX17-285" fmla="*/ 26285 w 1977299"/>
                <a:gd name="connsiteY17-286" fmla="*/ 631142 h 2179536"/>
                <a:gd name="connsiteX18-287" fmla="*/ 143951 w 1977299"/>
                <a:gd name="connsiteY18-288" fmla="*/ 427340 h 2179536"/>
                <a:gd name="connsiteX19-289" fmla="*/ 463725 w 1977299"/>
                <a:gd name="connsiteY19-290" fmla="*/ 523714 h 2179536"/>
                <a:gd name="connsiteX20-291" fmla="*/ 807702 w 1977299"/>
                <a:gd name="connsiteY20-292" fmla="*/ 325119 h 2179536"/>
                <a:gd name="connsiteX21-293" fmla="*/ 884127 w 1977299"/>
                <a:gd name="connsiteY21-294" fmla="*/ -1 h 2179536"/>
                <a:gd name="connsiteX22-295" fmla="*/ 1119457 w 1977299"/>
                <a:gd name="connsiteY22-296" fmla="*/ -1 h 2179536"/>
                <a:gd name="connsiteX23-297" fmla="*/ 1195882 w 1977299"/>
                <a:gd name="connsiteY23-298" fmla="*/ 325119 h 2179536"/>
                <a:gd name="connsiteX24-299" fmla="*/ 1539859 w 1977299"/>
                <a:gd name="connsiteY24-300" fmla="*/ 523714 h 2179536"/>
                <a:gd name="connsiteX0-301" fmla="*/ 1539859 w 1981249"/>
                <a:gd name="connsiteY0-302" fmla="*/ 523716 h 2179538"/>
                <a:gd name="connsiteX1-303" fmla="*/ 1859633 w 1981249"/>
                <a:gd name="connsiteY1-304" fmla="*/ 427342 h 2179538"/>
                <a:gd name="connsiteX2-305" fmla="*/ 1977299 w 1981249"/>
                <a:gd name="connsiteY2-306" fmla="*/ 631144 h 2179538"/>
                <a:gd name="connsiteX3-307" fmla="*/ 1733949 w 1981249"/>
                <a:gd name="connsiteY3-308" fmla="*/ 859890 h 2179538"/>
                <a:gd name="connsiteX4-309" fmla="*/ 1733949 w 1981249"/>
                <a:gd name="connsiteY4-310" fmla="*/ 1257080 h 2179538"/>
                <a:gd name="connsiteX5-311" fmla="*/ 1977299 w 1981249"/>
                <a:gd name="connsiteY5-312" fmla="*/ 1485826 h 2179538"/>
                <a:gd name="connsiteX6-313" fmla="*/ 1859633 w 1981249"/>
                <a:gd name="connsiteY6-314" fmla="*/ 1689628 h 2179538"/>
                <a:gd name="connsiteX7-315" fmla="*/ 1539859 w 1981249"/>
                <a:gd name="connsiteY7-316" fmla="*/ 1593254 h 2179538"/>
                <a:gd name="connsiteX8-317" fmla="*/ 1195882 w 1981249"/>
                <a:gd name="connsiteY8-318" fmla="*/ 1791849 h 2179538"/>
                <a:gd name="connsiteX9-319" fmla="*/ 1119457 w 1981249"/>
                <a:gd name="connsiteY9-320" fmla="*/ 2116969 h 2179538"/>
                <a:gd name="connsiteX10-321" fmla="*/ 884127 w 1981249"/>
                <a:gd name="connsiteY10-322" fmla="*/ 2116969 h 2179538"/>
                <a:gd name="connsiteX11-323" fmla="*/ 807702 w 1981249"/>
                <a:gd name="connsiteY11-324" fmla="*/ 1791849 h 2179538"/>
                <a:gd name="connsiteX12-325" fmla="*/ 463725 w 1981249"/>
                <a:gd name="connsiteY12-326" fmla="*/ 1593254 h 2179538"/>
                <a:gd name="connsiteX13-327" fmla="*/ 143951 w 1981249"/>
                <a:gd name="connsiteY13-328" fmla="*/ 1689628 h 2179538"/>
                <a:gd name="connsiteX14-329" fmla="*/ 26285 w 1981249"/>
                <a:gd name="connsiteY14-330" fmla="*/ 1485826 h 2179538"/>
                <a:gd name="connsiteX15-331" fmla="*/ 269635 w 1981249"/>
                <a:gd name="connsiteY15-332" fmla="*/ 1257080 h 2179538"/>
                <a:gd name="connsiteX16-333" fmla="*/ 269635 w 1981249"/>
                <a:gd name="connsiteY16-334" fmla="*/ 859890 h 2179538"/>
                <a:gd name="connsiteX17-335" fmla="*/ 26285 w 1981249"/>
                <a:gd name="connsiteY17-336" fmla="*/ 631144 h 2179538"/>
                <a:gd name="connsiteX18-337" fmla="*/ 143951 w 1981249"/>
                <a:gd name="connsiteY18-338" fmla="*/ 427342 h 2179538"/>
                <a:gd name="connsiteX19-339" fmla="*/ 463725 w 1981249"/>
                <a:gd name="connsiteY19-340" fmla="*/ 523716 h 2179538"/>
                <a:gd name="connsiteX20-341" fmla="*/ 807702 w 1981249"/>
                <a:gd name="connsiteY20-342" fmla="*/ 325121 h 2179538"/>
                <a:gd name="connsiteX21-343" fmla="*/ 884127 w 1981249"/>
                <a:gd name="connsiteY21-344" fmla="*/ 1 h 2179538"/>
                <a:gd name="connsiteX22-345" fmla="*/ 1119457 w 1981249"/>
                <a:gd name="connsiteY22-346" fmla="*/ 1 h 2179538"/>
                <a:gd name="connsiteX23-347" fmla="*/ 1195882 w 1981249"/>
                <a:gd name="connsiteY23-348" fmla="*/ 325121 h 2179538"/>
                <a:gd name="connsiteX24-349" fmla="*/ 1539859 w 1981249"/>
                <a:gd name="connsiteY24-350" fmla="*/ 523716 h 2179538"/>
                <a:gd name="connsiteX0-351" fmla="*/ 1539859 w 2003583"/>
                <a:gd name="connsiteY0-352" fmla="*/ 523714 h 2179536"/>
                <a:gd name="connsiteX1-353" fmla="*/ 1859633 w 2003583"/>
                <a:gd name="connsiteY1-354" fmla="*/ 427340 h 2179536"/>
                <a:gd name="connsiteX2-355" fmla="*/ 1977299 w 2003583"/>
                <a:gd name="connsiteY2-356" fmla="*/ 631142 h 2179536"/>
                <a:gd name="connsiteX3-357" fmla="*/ 1733949 w 2003583"/>
                <a:gd name="connsiteY3-358" fmla="*/ 859888 h 2179536"/>
                <a:gd name="connsiteX4-359" fmla="*/ 1733949 w 2003583"/>
                <a:gd name="connsiteY4-360" fmla="*/ 1257078 h 2179536"/>
                <a:gd name="connsiteX5-361" fmla="*/ 1977299 w 2003583"/>
                <a:gd name="connsiteY5-362" fmla="*/ 1485824 h 2179536"/>
                <a:gd name="connsiteX6-363" fmla="*/ 1859633 w 2003583"/>
                <a:gd name="connsiteY6-364" fmla="*/ 1689626 h 2179536"/>
                <a:gd name="connsiteX7-365" fmla="*/ 1539859 w 2003583"/>
                <a:gd name="connsiteY7-366" fmla="*/ 1593252 h 2179536"/>
                <a:gd name="connsiteX8-367" fmla="*/ 1195882 w 2003583"/>
                <a:gd name="connsiteY8-368" fmla="*/ 1791847 h 2179536"/>
                <a:gd name="connsiteX9-369" fmla="*/ 1119457 w 2003583"/>
                <a:gd name="connsiteY9-370" fmla="*/ 2116967 h 2179536"/>
                <a:gd name="connsiteX10-371" fmla="*/ 884127 w 2003583"/>
                <a:gd name="connsiteY10-372" fmla="*/ 2116967 h 2179536"/>
                <a:gd name="connsiteX11-373" fmla="*/ 807702 w 2003583"/>
                <a:gd name="connsiteY11-374" fmla="*/ 1791847 h 2179536"/>
                <a:gd name="connsiteX12-375" fmla="*/ 463725 w 2003583"/>
                <a:gd name="connsiteY12-376" fmla="*/ 1593252 h 2179536"/>
                <a:gd name="connsiteX13-377" fmla="*/ 143951 w 2003583"/>
                <a:gd name="connsiteY13-378" fmla="*/ 1689626 h 2179536"/>
                <a:gd name="connsiteX14-379" fmla="*/ 26285 w 2003583"/>
                <a:gd name="connsiteY14-380" fmla="*/ 1485824 h 2179536"/>
                <a:gd name="connsiteX15-381" fmla="*/ 269635 w 2003583"/>
                <a:gd name="connsiteY15-382" fmla="*/ 1257078 h 2179536"/>
                <a:gd name="connsiteX16-383" fmla="*/ 269635 w 2003583"/>
                <a:gd name="connsiteY16-384" fmla="*/ 859888 h 2179536"/>
                <a:gd name="connsiteX17-385" fmla="*/ 26285 w 2003583"/>
                <a:gd name="connsiteY17-386" fmla="*/ 631142 h 2179536"/>
                <a:gd name="connsiteX18-387" fmla="*/ 143951 w 2003583"/>
                <a:gd name="connsiteY18-388" fmla="*/ 427340 h 2179536"/>
                <a:gd name="connsiteX19-389" fmla="*/ 463725 w 2003583"/>
                <a:gd name="connsiteY19-390" fmla="*/ 523714 h 2179536"/>
                <a:gd name="connsiteX20-391" fmla="*/ 807702 w 2003583"/>
                <a:gd name="connsiteY20-392" fmla="*/ 325119 h 2179536"/>
                <a:gd name="connsiteX21-393" fmla="*/ 884127 w 2003583"/>
                <a:gd name="connsiteY21-394" fmla="*/ -1 h 2179536"/>
                <a:gd name="connsiteX22-395" fmla="*/ 1119457 w 2003583"/>
                <a:gd name="connsiteY22-396" fmla="*/ -1 h 2179536"/>
                <a:gd name="connsiteX23-397" fmla="*/ 1195882 w 2003583"/>
                <a:gd name="connsiteY23-398" fmla="*/ 325119 h 2179536"/>
                <a:gd name="connsiteX24-399" fmla="*/ 1539859 w 2003583"/>
                <a:gd name="connsiteY24-400" fmla="*/ 523714 h 2179536"/>
                <a:gd name="connsiteX0-401" fmla="*/ 1539859 w 2003583"/>
                <a:gd name="connsiteY0-402" fmla="*/ 523716 h 2179538"/>
                <a:gd name="connsiteX1-403" fmla="*/ 1859633 w 2003583"/>
                <a:gd name="connsiteY1-404" fmla="*/ 427342 h 2179538"/>
                <a:gd name="connsiteX2-405" fmla="*/ 1977299 w 2003583"/>
                <a:gd name="connsiteY2-406" fmla="*/ 631144 h 2179538"/>
                <a:gd name="connsiteX3-407" fmla="*/ 1733949 w 2003583"/>
                <a:gd name="connsiteY3-408" fmla="*/ 859890 h 2179538"/>
                <a:gd name="connsiteX4-409" fmla="*/ 1733949 w 2003583"/>
                <a:gd name="connsiteY4-410" fmla="*/ 1257080 h 2179538"/>
                <a:gd name="connsiteX5-411" fmla="*/ 1977299 w 2003583"/>
                <a:gd name="connsiteY5-412" fmla="*/ 1485826 h 2179538"/>
                <a:gd name="connsiteX6-413" fmla="*/ 1859633 w 2003583"/>
                <a:gd name="connsiteY6-414" fmla="*/ 1689628 h 2179538"/>
                <a:gd name="connsiteX7-415" fmla="*/ 1539859 w 2003583"/>
                <a:gd name="connsiteY7-416" fmla="*/ 1593254 h 2179538"/>
                <a:gd name="connsiteX8-417" fmla="*/ 1195882 w 2003583"/>
                <a:gd name="connsiteY8-418" fmla="*/ 1791849 h 2179538"/>
                <a:gd name="connsiteX9-419" fmla="*/ 1119457 w 2003583"/>
                <a:gd name="connsiteY9-420" fmla="*/ 2116969 h 2179538"/>
                <a:gd name="connsiteX10-421" fmla="*/ 884127 w 2003583"/>
                <a:gd name="connsiteY10-422" fmla="*/ 2116969 h 2179538"/>
                <a:gd name="connsiteX11-423" fmla="*/ 807702 w 2003583"/>
                <a:gd name="connsiteY11-424" fmla="*/ 1791849 h 2179538"/>
                <a:gd name="connsiteX12-425" fmla="*/ 463725 w 2003583"/>
                <a:gd name="connsiteY12-426" fmla="*/ 1593254 h 2179538"/>
                <a:gd name="connsiteX13-427" fmla="*/ 143951 w 2003583"/>
                <a:gd name="connsiteY13-428" fmla="*/ 1689628 h 2179538"/>
                <a:gd name="connsiteX14-429" fmla="*/ 26285 w 2003583"/>
                <a:gd name="connsiteY14-430" fmla="*/ 1485826 h 2179538"/>
                <a:gd name="connsiteX15-431" fmla="*/ 269635 w 2003583"/>
                <a:gd name="connsiteY15-432" fmla="*/ 1257080 h 2179538"/>
                <a:gd name="connsiteX16-433" fmla="*/ 269635 w 2003583"/>
                <a:gd name="connsiteY16-434" fmla="*/ 859890 h 2179538"/>
                <a:gd name="connsiteX17-435" fmla="*/ 26285 w 2003583"/>
                <a:gd name="connsiteY17-436" fmla="*/ 631144 h 2179538"/>
                <a:gd name="connsiteX18-437" fmla="*/ 143951 w 2003583"/>
                <a:gd name="connsiteY18-438" fmla="*/ 427342 h 2179538"/>
                <a:gd name="connsiteX19-439" fmla="*/ 463725 w 2003583"/>
                <a:gd name="connsiteY19-440" fmla="*/ 523716 h 2179538"/>
                <a:gd name="connsiteX20-441" fmla="*/ 807702 w 2003583"/>
                <a:gd name="connsiteY20-442" fmla="*/ 325121 h 2179538"/>
                <a:gd name="connsiteX21-443" fmla="*/ 884127 w 2003583"/>
                <a:gd name="connsiteY21-444" fmla="*/ 1 h 2179538"/>
                <a:gd name="connsiteX22-445" fmla="*/ 1119457 w 2003583"/>
                <a:gd name="connsiteY22-446" fmla="*/ 1 h 2179538"/>
                <a:gd name="connsiteX23-447" fmla="*/ 1195882 w 2003583"/>
                <a:gd name="connsiteY23-448" fmla="*/ 325121 h 2179538"/>
                <a:gd name="connsiteX24-449" fmla="*/ 1539859 w 2003583"/>
                <a:gd name="connsiteY24-450" fmla="*/ 523716 h 2179538"/>
                <a:gd name="connsiteX0-451" fmla="*/ 1539859 w 2003583"/>
                <a:gd name="connsiteY0-452" fmla="*/ 523714 h 2179536"/>
                <a:gd name="connsiteX1-453" fmla="*/ 1859633 w 2003583"/>
                <a:gd name="connsiteY1-454" fmla="*/ 427340 h 2179536"/>
                <a:gd name="connsiteX2-455" fmla="*/ 1977299 w 2003583"/>
                <a:gd name="connsiteY2-456" fmla="*/ 631142 h 2179536"/>
                <a:gd name="connsiteX3-457" fmla="*/ 1733949 w 2003583"/>
                <a:gd name="connsiteY3-458" fmla="*/ 859888 h 2179536"/>
                <a:gd name="connsiteX4-459" fmla="*/ 1733949 w 2003583"/>
                <a:gd name="connsiteY4-460" fmla="*/ 1257078 h 2179536"/>
                <a:gd name="connsiteX5-461" fmla="*/ 1977299 w 2003583"/>
                <a:gd name="connsiteY5-462" fmla="*/ 1485824 h 2179536"/>
                <a:gd name="connsiteX6-463" fmla="*/ 1859633 w 2003583"/>
                <a:gd name="connsiteY6-464" fmla="*/ 1689626 h 2179536"/>
                <a:gd name="connsiteX7-465" fmla="*/ 1539859 w 2003583"/>
                <a:gd name="connsiteY7-466" fmla="*/ 1593252 h 2179536"/>
                <a:gd name="connsiteX8-467" fmla="*/ 1195882 w 2003583"/>
                <a:gd name="connsiteY8-468" fmla="*/ 1791847 h 2179536"/>
                <a:gd name="connsiteX9-469" fmla="*/ 1119457 w 2003583"/>
                <a:gd name="connsiteY9-470" fmla="*/ 2116967 h 2179536"/>
                <a:gd name="connsiteX10-471" fmla="*/ 884127 w 2003583"/>
                <a:gd name="connsiteY10-472" fmla="*/ 2116967 h 2179536"/>
                <a:gd name="connsiteX11-473" fmla="*/ 807702 w 2003583"/>
                <a:gd name="connsiteY11-474" fmla="*/ 1791847 h 2179536"/>
                <a:gd name="connsiteX12-475" fmla="*/ 463725 w 2003583"/>
                <a:gd name="connsiteY12-476" fmla="*/ 1593252 h 2179536"/>
                <a:gd name="connsiteX13-477" fmla="*/ 143951 w 2003583"/>
                <a:gd name="connsiteY13-478" fmla="*/ 1689626 h 2179536"/>
                <a:gd name="connsiteX14-479" fmla="*/ 26285 w 2003583"/>
                <a:gd name="connsiteY14-480" fmla="*/ 1485824 h 2179536"/>
                <a:gd name="connsiteX15-481" fmla="*/ 269635 w 2003583"/>
                <a:gd name="connsiteY15-482" fmla="*/ 1257078 h 2179536"/>
                <a:gd name="connsiteX16-483" fmla="*/ 269635 w 2003583"/>
                <a:gd name="connsiteY16-484" fmla="*/ 859888 h 2179536"/>
                <a:gd name="connsiteX17-485" fmla="*/ 26285 w 2003583"/>
                <a:gd name="connsiteY17-486" fmla="*/ 631142 h 2179536"/>
                <a:gd name="connsiteX18-487" fmla="*/ 143951 w 2003583"/>
                <a:gd name="connsiteY18-488" fmla="*/ 427340 h 2179536"/>
                <a:gd name="connsiteX19-489" fmla="*/ 463725 w 2003583"/>
                <a:gd name="connsiteY19-490" fmla="*/ 523714 h 2179536"/>
                <a:gd name="connsiteX20-491" fmla="*/ 807702 w 2003583"/>
                <a:gd name="connsiteY20-492" fmla="*/ 325119 h 2179536"/>
                <a:gd name="connsiteX21-493" fmla="*/ 884127 w 2003583"/>
                <a:gd name="connsiteY21-494" fmla="*/ -1 h 2179536"/>
                <a:gd name="connsiteX22-495" fmla="*/ 1119457 w 2003583"/>
                <a:gd name="connsiteY22-496" fmla="*/ -1 h 2179536"/>
                <a:gd name="connsiteX23-497" fmla="*/ 1195882 w 2003583"/>
                <a:gd name="connsiteY23-498" fmla="*/ 325119 h 2179536"/>
                <a:gd name="connsiteX24-499" fmla="*/ 1539859 w 2003583"/>
                <a:gd name="connsiteY24-500" fmla="*/ 523714 h 2179536"/>
                <a:gd name="connsiteX0-501" fmla="*/ 1539859 w 2003583"/>
                <a:gd name="connsiteY0-502" fmla="*/ 564355 h 2220187"/>
                <a:gd name="connsiteX1-503" fmla="*/ 1859633 w 2003583"/>
                <a:gd name="connsiteY1-504" fmla="*/ 467981 h 2220187"/>
                <a:gd name="connsiteX2-505" fmla="*/ 1977299 w 2003583"/>
                <a:gd name="connsiteY2-506" fmla="*/ 671783 h 2220187"/>
                <a:gd name="connsiteX3-507" fmla="*/ 1733949 w 2003583"/>
                <a:gd name="connsiteY3-508" fmla="*/ 900529 h 2220187"/>
                <a:gd name="connsiteX4-509" fmla="*/ 1733949 w 2003583"/>
                <a:gd name="connsiteY4-510" fmla="*/ 1297719 h 2220187"/>
                <a:gd name="connsiteX5-511" fmla="*/ 1977299 w 2003583"/>
                <a:gd name="connsiteY5-512" fmla="*/ 1526465 h 2220187"/>
                <a:gd name="connsiteX6-513" fmla="*/ 1859633 w 2003583"/>
                <a:gd name="connsiteY6-514" fmla="*/ 1730267 h 2220187"/>
                <a:gd name="connsiteX7-515" fmla="*/ 1539859 w 2003583"/>
                <a:gd name="connsiteY7-516" fmla="*/ 1633893 h 2220187"/>
                <a:gd name="connsiteX8-517" fmla="*/ 1195882 w 2003583"/>
                <a:gd name="connsiteY8-518" fmla="*/ 1832488 h 2220187"/>
                <a:gd name="connsiteX9-519" fmla="*/ 1119457 w 2003583"/>
                <a:gd name="connsiteY9-520" fmla="*/ 2157608 h 2220187"/>
                <a:gd name="connsiteX10-521" fmla="*/ 884127 w 2003583"/>
                <a:gd name="connsiteY10-522" fmla="*/ 2157608 h 2220187"/>
                <a:gd name="connsiteX11-523" fmla="*/ 807702 w 2003583"/>
                <a:gd name="connsiteY11-524" fmla="*/ 1832488 h 2220187"/>
                <a:gd name="connsiteX12-525" fmla="*/ 463725 w 2003583"/>
                <a:gd name="connsiteY12-526" fmla="*/ 1633893 h 2220187"/>
                <a:gd name="connsiteX13-527" fmla="*/ 143951 w 2003583"/>
                <a:gd name="connsiteY13-528" fmla="*/ 1730267 h 2220187"/>
                <a:gd name="connsiteX14-529" fmla="*/ 26285 w 2003583"/>
                <a:gd name="connsiteY14-530" fmla="*/ 1526465 h 2220187"/>
                <a:gd name="connsiteX15-531" fmla="*/ 269635 w 2003583"/>
                <a:gd name="connsiteY15-532" fmla="*/ 1297719 h 2220187"/>
                <a:gd name="connsiteX16-533" fmla="*/ 269635 w 2003583"/>
                <a:gd name="connsiteY16-534" fmla="*/ 900529 h 2220187"/>
                <a:gd name="connsiteX17-535" fmla="*/ 26285 w 2003583"/>
                <a:gd name="connsiteY17-536" fmla="*/ 671783 h 2220187"/>
                <a:gd name="connsiteX18-537" fmla="*/ 143951 w 2003583"/>
                <a:gd name="connsiteY18-538" fmla="*/ 467981 h 2220187"/>
                <a:gd name="connsiteX19-539" fmla="*/ 463725 w 2003583"/>
                <a:gd name="connsiteY19-540" fmla="*/ 564355 h 2220187"/>
                <a:gd name="connsiteX20-541" fmla="*/ 807702 w 2003583"/>
                <a:gd name="connsiteY20-542" fmla="*/ 365760 h 2220187"/>
                <a:gd name="connsiteX21-543" fmla="*/ 884127 w 2003583"/>
                <a:gd name="connsiteY21-544" fmla="*/ 40640 h 2220187"/>
                <a:gd name="connsiteX22-545" fmla="*/ 1119457 w 2003583"/>
                <a:gd name="connsiteY22-546" fmla="*/ 40640 h 2220187"/>
                <a:gd name="connsiteX23-547" fmla="*/ 1195882 w 2003583"/>
                <a:gd name="connsiteY23-548" fmla="*/ 365760 h 2220187"/>
                <a:gd name="connsiteX24-549" fmla="*/ 1539859 w 2003583"/>
                <a:gd name="connsiteY24-550" fmla="*/ 564355 h 2220187"/>
                <a:gd name="connsiteX0-551" fmla="*/ 1539859 w 2003583"/>
                <a:gd name="connsiteY0-552" fmla="*/ 586285 h 2242107"/>
                <a:gd name="connsiteX1-553" fmla="*/ 1859633 w 2003583"/>
                <a:gd name="connsiteY1-554" fmla="*/ 489911 h 2242107"/>
                <a:gd name="connsiteX2-555" fmla="*/ 1977299 w 2003583"/>
                <a:gd name="connsiteY2-556" fmla="*/ 693713 h 2242107"/>
                <a:gd name="connsiteX3-557" fmla="*/ 1733949 w 2003583"/>
                <a:gd name="connsiteY3-558" fmla="*/ 922459 h 2242107"/>
                <a:gd name="connsiteX4-559" fmla="*/ 1733949 w 2003583"/>
                <a:gd name="connsiteY4-560" fmla="*/ 1319649 h 2242107"/>
                <a:gd name="connsiteX5-561" fmla="*/ 1977299 w 2003583"/>
                <a:gd name="connsiteY5-562" fmla="*/ 1548395 h 2242107"/>
                <a:gd name="connsiteX6-563" fmla="*/ 1859633 w 2003583"/>
                <a:gd name="connsiteY6-564" fmla="*/ 1752197 h 2242107"/>
                <a:gd name="connsiteX7-565" fmla="*/ 1539859 w 2003583"/>
                <a:gd name="connsiteY7-566" fmla="*/ 1655823 h 2242107"/>
                <a:gd name="connsiteX8-567" fmla="*/ 1195882 w 2003583"/>
                <a:gd name="connsiteY8-568" fmla="*/ 1854418 h 2242107"/>
                <a:gd name="connsiteX9-569" fmla="*/ 1119457 w 2003583"/>
                <a:gd name="connsiteY9-570" fmla="*/ 2179538 h 2242107"/>
                <a:gd name="connsiteX10-571" fmla="*/ 884127 w 2003583"/>
                <a:gd name="connsiteY10-572" fmla="*/ 2179538 h 2242107"/>
                <a:gd name="connsiteX11-573" fmla="*/ 807702 w 2003583"/>
                <a:gd name="connsiteY11-574" fmla="*/ 1854418 h 2242107"/>
                <a:gd name="connsiteX12-575" fmla="*/ 463725 w 2003583"/>
                <a:gd name="connsiteY12-576" fmla="*/ 1655823 h 2242107"/>
                <a:gd name="connsiteX13-577" fmla="*/ 143951 w 2003583"/>
                <a:gd name="connsiteY13-578" fmla="*/ 1752197 h 2242107"/>
                <a:gd name="connsiteX14-579" fmla="*/ 26285 w 2003583"/>
                <a:gd name="connsiteY14-580" fmla="*/ 1548395 h 2242107"/>
                <a:gd name="connsiteX15-581" fmla="*/ 269635 w 2003583"/>
                <a:gd name="connsiteY15-582" fmla="*/ 1319649 h 2242107"/>
                <a:gd name="connsiteX16-583" fmla="*/ 269635 w 2003583"/>
                <a:gd name="connsiteY16-584" fmla="*/ 922459 h 2242107"/>
                <a:gd name="connsiteX17-585" fmla="*/ 26285 w 2003583"/>
                <a:gd name="connsiteY17-586" fmla="*/ 693713 h 2242107"/>
                <a:gd name="connsiteX18-587" fmla="*/ 143951 w 2003583"/>
                <a:gd name="connsiteY18-588" fmla="*/ 489911 h 2242107"/>
                <a:gd name="connsiteX19-589" fmla="*/ 463725 w 2003583"/>
                <a:gd name="connsiteY19-590" fmla="*/ 586285 h 2242107"/>
                <a:gd name="connsiteX20-591" fmla="*/ 807702 w 2003583"/>
                <a:gd name="connsiteY20-592" fmla="*/ 387690 h 2242107"/>
                <a:gd name="connsiteX21-593" fmla="*/ 884127 w 2003583"/>
                <a:gd name="connsiteY21-594" fmla="*/ 62570 h 2242107"/>
                <a:gd name="connsiteX22-595" fmla="*/ 1119457 w 2003583"/>
                <a:gd name="connsiteY22-596" fmla="*/ 62570 h 2242107"/>
                <a:gd name="connsiteX23-597" fmla="*/ 1195882 w 2003583"/>
                <a:gd name="connsiteY23-598" fmla="*/ 387690 h 2242107"/>
                <a:gd name="connsiteX24-599" fmla="*/ 1539859 w 2003583"/>
                <a:gd name="connsiteY24-600" fmla="*/ 586285 h 2242107"/>
                <a:gd name="connsiteX0-601" fmla="*/ 1539859 w 2003583"/>
                <a:gd name="connsiteY0-602" fmla="*/ 586285 h 2242107"/>
                <a:gd name="connsiteX1-603" fmla="*/ 1859633 w 2003583"/>
                <a:gd name="connsiteY1-604" fmla="*/ 489911 h 2242107"/>
                <a:gd name="connsiteX2-605" fmla="*/ 1977299 w 2003583"/>
                <a:gd name="connsiteY2-606" fmla="*/ 693713 h 2242107"/>
                <a:gd name="connsiteX3-607" fmla="*/ 1733949 w 2003583"/>
                <a:gd name="connsiteY3-608" fmla="*/ 922459 h 2242107"/>
                <a:gd name="connsiteX4-609" fmla="*/ 1733949 w 2003583"/>
                <a:gd name="connsiteY4-610" fmla="*/ 1319649 h 2242107"/>
                <a:gd name="connsiteX5-611" fmla="*/ 1977299 w 2003583"/>
                <a:gd name="connsiteY5-612" fmla="*/ 1548395 h 2242107"/>
                <a:gd name="connsiteX6-613" fmla="*/ 1859633 w 2003583"/>
                <a:gd name="connsiteY6-614" fmla="*/ 1752197 h 2242107"/>
                <a:gd name="connsiteX7-615" fmla="*/ 1539859 w 2003583"/>
                <a:gd name="connsiteY7-616" fmla="*/ 1655823 h 2242107"/>
                <a:gd name="connsiteX8-617" fmla="*/ 1195882 w 2003583"/>
                <a:gd name="connsiteY8-618" fmla="*/ 1854418 h 2242107"/>
                <a:gd name="connsiteX9-619" fmla="*/ 1119457 w 2003583"/>
                <a:gd name="connsiteY9-620" fmla="*/ 2179538 h 2242107"/>
                <a:gd name="connsiteX10-621" fmla="*/ 884127 w 2003583"/>
                <a:gd name="connsiteY10-622" fmla="*/ 2179538 h 2242107"/>
                <a:gd name="connsiteX11-623" fmla="*/ 807702 w 2003583"/>
                <a:gd name="connsiteY11-624" fmla="*/ 1854418 h 2242107"/>
                <a:gd name="connsiteX12-625" fmla="*/ 463725 w 2003583"/>
                <a:gd name="connsiteY12-626" fmla="*/ 1655823 h 2242107"/>
                <a:gd name="connsiteX13-627" fmla="*/ 143951 w 2003583"/>
                <a:gd name="connsiteY13-628" fmla="*/ 1752197 h 2242107"/>
                <a:gd name="connsiteX14-629" fmla="*/ 26285 w 2003583"/>
                <a:gd name="connsiteY14-630" fmla="*/ 1548395 h 2242107"/>
                <a:gd name="connsiteX15-631" fmla="*/ 269635 w 2003583"/>
                <a:gd name="connsiteY15-632" fmla="*/ 1319649 h 2242107"/>
                <a:gd name="connsiteX16-633" fmla="*/ 269635 w 2003583"/>
                <a:gd name="connsiteY16-634" fmla="*/ 922459 h 2242107"/>
                <a:gd name="connsiteX17-635" fmla="*/ 26285 w 2003583"/>
                <a:gd name="connsiteY17-636" fmla="*/ 693713 h 2242107"/>
                <a:gd name="connsiteX18-637" fmla="*/ 143951 w 2003583"/>
                <a:gd name="connsiteY18-638" fmla="*/ 489911 h 2242107"/>
                <a:gd name="connsiteX19-639" fmla="*/ 463725 w 2003583"/>
                <a:gd name="connsiteY19-640" fmla="*/ 586285 h 2242107"/>
                <a:gd name="connsiteX20-641" fmla="*/ 807702 w 2003583"/>
                <a:gd name="connsiteY20-642" fmla="*/ 387690 h 2242107"/>
                <a:gd name="connsiteX21-643" fmla="*/ 884127 w 2003583"/>
                <a:gd name="connsiteY21-644" fmla="*/ 62570 h 2242107"/>
                <a:gd name="connsiteX22-645" fmla="*/ 1119457 w 2003583"/>
                <a:gd name="connsiteY22-646" fmla="*/ 62570 h 2242107"/>
                <a:gd name="connsiteX23-647" fmla="*/ 1195882 w 2003583"/>
                <a:gd name="connsiteY23-648" fmla="*/ 387690 h 2242107"/>
                <a:gd name="connsiteX24-649" fmla="*/ 1539859 w 2003583"/>
                <a:gd name="connsiteY24-650" fmla="*/ 586285 h 2242107"/>
                <a:gd name="connsiteX0-651" fmla="*/ 1539859 w 2003583"/>
                <a:gd name="connsiteY0-652" fmla="*/ 586285 h 2242107"/>
                <a:gd name="connsiteX1-653" fmla="*/ 1859633 w 2003583"/>
                <a:gd name="connsiteY1-654" fmla="*/ 489911 h 2242107"/>
                <a:gd name="connsiteX2-655" fmla="*/ 1977299 w 2003583"/>
                <a:gd name="connsiteY2-656" fmla="*/ 693713 h 2242107"/>
                <a:gd name="connsiteX3-657" fmla="*/ 1733949 w 2003583"/>
                <a:gd name="connsiteY3-658" fmla="*/ 922459 h 2242107"/>
                <a:gd name="connsiteX4-659" fmla="*/ 1733949 w 2003583"/>
                <a:gd name="connsiteY4-660" fmla="*/ 1319649 h 2242107"/>
                <a:gd name="connsiteX5-661" fmla="*/ 1977299 w 2003583"/>
                <a:gd name="connsiteY5-662" fmla="*/ 1548395 h 2242107"/>
                <a:gd name="connsiteX6-663" fmla="*/ 1859633 w 2003583"/>
                <a:gd name="connsiteY6-664" fmla="*/ 1752197 h 2242107"/>
                <a:gd name="connsiteX7-665" fmla="*/ 1539859 w 2003583"/>
                <a:gd name="connsiteY7-666" fmla="*/ 1655823 h 2242107"/>
                <a:gd name="connsiteX8-667" fmla="*/ 1195882 w 2003583"/>
                <a:gd name="connsiteY8-668" fmla="*/ 1854418 h 2242107"/>
                <a:gd name="connsiteX9-669" fmla="*/ 1119457 w 2003583"/>
                <a:gd name="connsiteY9-670" fmla="*/ 2179538 h 2242107"/>
                <a:gd name="connsiteX10-671" fmla="*/ 884127 w 2003583"/>
                <a:gd name="connsiteY10-672" fmla="*/ 2179538 h 2242107"/>
                <a:gd name="connsiteX11-673" fmla="*/ 807702 w 2003583"/>
                <a:gd name="connsiteY11-674" fmla="*/ 1854418 h 2242107"/>
                <a:gd name="connsiteX12-675" fmla="*/ 463725 w 2003583"/>
                <a:gd name="connsiteY12-676" fmla="*/ 1655823 h 2242107"/>
                <a:gd name="connsiteX13-677" fmla="*/ 143951 w 2003583"/>
                <a:gd name="connsiteY13-678" fmla="*/ 1752197 h 2242107"/>
                <a:gd name="connsiteX14-679" fmla="*/ 26285 w 2003583"/>
                <a:gd name="connsiteY14-680" fmla="*/ 1548395 h 2242107"/>
                <a:gd name="connsiteX15-681" fmla="*/ 269635 w 2003583"/>
                <a:gd name="connsiteY15-682" fmla="*/ 1319649 h 2242107"/>
                <a:gd name="connsiteX16-683" fmla="*/ 269635 w 2003583"/>
                <a:gd name="connsiteY16-684" fmla="*/ 922459 h 2242107"/>
                <a:gd name="connsiteX17-685" fmla="*/ 26285 w 2003583"/>
                <a:gd name="connsiteY17-686" fmla="*/ 693713 h 2242107"/>
                <a:gd name="connsiteX18-687" fmla="*/ 143951 w 2003583"/>
                <a:gd name="connsiteY18-688" fmla="*/ 489911 h 2242107"/>
                <a:gd name="connsiteX19-689" fmla="*/ 463725 w 2003583"/>
                <a:gd name="connsiteY19-690" fmla="*/ 586285 h 2242107"/>
                <a:gd name="connsiteX20-691" fmla="*/ 807702 w 2003583"/>
                <a:gd name="connsiteY20-692" fmla="*/ 387690 h 2242107"/>
                <a:gd name="connsiteX21-693" fmla="*/ 884127 w 2003583"/>
                <a:gd name="connsiteY21-694" fmla="*/ 62570 h 2242107"/>
                <a:gd name="connsiteX22-695" fmla="*/ 1119457 w 2003583"/>
                <a:gd name="connsiteY22-696" fmla="*/ 62570 h 2242107"/>
                <a:gd name="connsiteX23-697" fmla="*/ 1195882 w 2003583"/>
                <a:gd name="connsiteY23-698" fmla="*/ 387690 h 2242107"/>
                <a:gd name="connsiteX24-699" fmla="*/ 1539859 w 2003583"/>
                <a:gd name="connsiteY24-700" fmla="*/ 586285 h 2242107"/>
                <a:gd name="connsiteX0-701" fmla="*/ 1539859 w 2003583"/>
                <a:gd name="connsiteY0-702" fmla="*/ 586285 h 2242107"/>
                <a:gd name="connsiteX1-703" fmla="*/ 1859633 w 2003583"/>
                <a:gd name="connsiteY1-704" fmla="*/ 489911 h 2242107"/>
                <a:gd name="connsiteX2-705" fmla="*/ 1977299 w 2003583"/>
                <a:gd name="connsiteY2-706" fmla="*/ 693713 h 2242107"/>
                <a:gd name="connsiteX3-707" fmla="*/ 1733949 w 2003583"/>
                <a:gd name="connsiteY3-708" fmla="*/ 922459 h 2242107"/>
                <a:gd name="connsiteX4-709" fmla="*/ 1733949 w 2003583"/>
                <a:gd name="connsiteY4-710" fmla="*/ 1319649 h 2242107"/>
                <a:gd name="connsiteX5-711" fmla="*/ 1977299 w 2003583"/>
                <a:gd name="connsiteY5-712" fmla="*/ 1548395 h 2242107"/>
                <a:gd name="connsiteX6-713" fmla="*/ 1859633 w 2003583"/>
                <a:gd name="connsiteY6-714" fmla="*/ 1752197 h 2242107"/>
                <a:gd name="connsiteX7-715" fmla="*/ 1539859 w 2003583"/>
                <a:gd name="connsiteY7-716" fmla="*/ 1655823 h 2242107"/>
                <a:gd name="connsiteX8-717" fmla="*/ 1195882 w 2003583"/>
                <a:gd name="connsiteY8-718" fmla="*/ 1854418 h 2242107"/>
                <a:gd name="connsiteX9-719" fmla="*/ 1119457 w 2003583"/>
                <a:gd name="connsiteY9-720" fmla="*/ 2179538 h 2242107"/>
                <a:gd name="connsiteX10-721" fmla="*/ 884127 w 2003583"/>
                <a:gd name="connsiteY10-722" fmla="*/ 2179538 h 2242107"/>
                <a:gd name="connsiteX11-723" fmla="*/ 807702 w 2003583"/>
                <a:gd name="connsiteY11-724" fmla="*/ 1854418 h 2242107"/>
                <a:gd name="connsiteX12-725" fmla="*/ 463725 w 2003583"/>
                <a:gd name="connsiteY12-726" fmla="*/ 1655823 h 2242107"/>
                <a:gd name="connsiteX13-727" fmla="*/ 143951 w 2003583"/>
                <a:gd name="connsiteY13-728" fmla="*/ 1752197 h 2242107"/>
                <a:gd name="connsiteX14-729" fmla="*/ 26285 w 2003583"/>
                <a:gd name="connsiteY14-730" fmla="*/ 1548395 h 2242107"/>
                <a:gd name="connsiteX15-731" fmla="*/ 269635 w 2003583"/>
                <a:gd name="connsiteY15-732" fmla="*/ 1319649 h 2242107"/>
                <a:gd name="connsiteX16-733" fmla="*/ 269635 w 2003583"/>
                <a:gd name="connsiteY16-734" fmla="*/ 922459 h 2242107"/>
                <a:gd name="connsiteX17-735" fmla="*/ 26285 w 2003583"/>
                <a:gd name="connsiteY17-736" fmla="*/ 693713 h 2242107"/>
                <a:gd name="connsiteX18-737" fmla="*/ 143951 w 2003583"/>
                <a:gd name="connsiteY18-738" fmla="*/ 489911 h 2242107"/>
                <a:gd name="connsiteX19-739" fmla="*/ 463725 w 2003583"/>
                <a:gd name="connsiteY19-740" fmla="*/ 586285 h 2242107"/>
                <a:gd name="connsiteX20-741" fmla="*/ 807702 w 2003583"/>
                <a:gd name="connsiteY20-742" fmla="*/ 387690 h 2242107"/>
                <a:gd name="connsiteX21-743" fmla="*/ 884127 w 2003583"/>
                <a:gd name="connsiteY21-744" fmla="*/ 62570 h 2242107"/>
                <a:gd name="connsiteX22-745" fmla="*/ 1119457 w 2003583"/>
                <a:gd name="connsiteY22-746" fmla="*/ 62570 h 2242107"/>
                <a:gd name="connsiteX23-747" fmla="*/ 1195882 w 2003583"/>
                <a:gd name="connsiteY23-748" fmla="*/ 387690 h 2242107"/>
                <a:gd name="connsiteX24-749" fmla="*/ 1539859 w 2003583"/>
                <a:gd name="connsiteY24-750" fmla="*/ 586285 h 2242107"/>
                <a:gd name="connsiteX0-751" fmla="*/ 1539859 w 2003583"/>
                <a:gd name="connsiteY0-752" fmla="*/ 586285 h 2242107"/>
                <a:gd name="connsiteX1-753" fmla="*/ 1859633 w 2003583"/>
                <a:gd name="connsiteY1-754" fmla="*/ 489911 h 2242107"/>
                <a:gd name="connsiteX2-755" fmla="*/ 1977299 w 2003583"/>
                <a:gd name="connsiteY2-756" fmla="*/ 693713 h 2242107"/>
                <a:gd name="connsiteX3-757" fmla="*/ 1733949 w 2003583"/>
                <a:gd name="connsiteY3-758" fmla="*/ 922459 h 2242107"/>
                <a:gd name="connsiteX4-759" fmla="*/ 1733949 w 2003583"/>
                <a:gd name="connsiteY4-760" fmla="*/ 1319649 h 2242107"/>
                <a:gd name="connsiteX5-761" fmla="*/ 1977299 w 2003583"/>
                <a:gd name="connsiteY5-762" fmla="*/ 1548395 h 2242107"/>
                <a:gd name="connsiteX6-763" fmla="*/ 1859633 w 2003583"/>
                <a:gd name="connsiteY6-764" fmla="*/ 1752197 h 2242107"/>
                <a:gd name="connsiteX7-765" fmla="*/ 1539859 w 2003583"/>
                <a:gd name="connsiteY7-766" fmla="*/ 1655823 h 2242107"/>
                <a:gd name="connsiteX8-767" fmla="*/ 1195882 w 2003583"/>
                <a:gd name="connsiteY8-768" fmla="*/ 1854418 h 2242107"/>
                <a:gd name="connsiteX9-769" fmla="*/ 1119457 w 2003583"/>
                <a:gd name="connsiteY9-770" fmla="*/ 2179538 h 2242107"/>
                <a:gd name="connsiteX10-771" fmla="*/ 884127 w 2003583"/>
                <a:gd name="connsiteY10-772" fmla="*/ 2179538 h 2242107"/>
                <a:gd name="connsiteX11-773" fmla="*/ 807702 w 2003583"/>
                <a:gd name="connsiteY11-774" fmla="*/ 1854418 h 2242107"/>
                <a:gd name="connsiteX12-775" fmla="*/ 463725 w 2003583"/>
                <a:gd name="connsiteY12-776" fmla="*/ 1655823 h 2242107"/>
                <a:gd name="connsiteX13-777" fmla="*/ 143951 w 2003583"/>
                <a:gd name="connsiteY13-778" fmla="*/ 1752197 h 2242107"/>
                <a:gd name="connsiteX14-779" fmla="*/ 26285 w 2003583"/>
                <a:gd name="connsiteY14-780" fmla="*/ 1548395 h 2242107"/>
                <a:gd name="connsiteX15-781" fmla="*/ 269635 w 2003583"/>
                <a:gd name="connsiteY15-782" fmla="*/ 1319649 h 2242107"/>
                <a:gd name="connsiteX16-783" fmla="*/ 269635 w 2003583"/>
                <a:gd name="connsiteY16-784" fmla="*/ 922459 h 2242107"/>
                <a:gd name="connsiteX17-785" fmla="*/ 26285 w 2003583"/>
                <a:gd name="connsiteY17-786" fmla="*/ 693713 h 2242107"/>
                <a:gd name="connsiteX18-787" fmla="*/ 143951 w 2003583"/>
                <a:gd name="connsiteY18-788" fmla="*/ 489911 h 2242107"/>
                <a:gd name="connsiteX19-789" fmla="*/ 463725 w 2003583"/>
                <a:gd name="connsiteY19-790" fmla="*/ 586285 h 2242107"/>
                <a:gd name="connsiteX20-791" fmla="*/ 807702 w 2003583"/>
                <a:gd name="connsiteY20-792" fmla="*/ 387690 h 2242107"/>
                <a:gd name="connsiteX21-793" fmla="*/ 884127 w 2003583"/>
                <a:gd name="connsiteY21-794" fmla="*/ 62570 h 2242107"/>
                <a:gd name="connsiteX22-795" fmla="*/ 1119457 w 2003583"/>
                <a:gd name="connsiteY22-796" fmla="*/ 62570 h 2242107"/>
                <a:gd name="connsiteX23-797" fmla="*/ 1195882 w 2003583"/>
                <a:gd name="connsiteY23-798" fmla="*/ 387690 h 2242107"/>
                <a:gd name="connsiteX24-799" fmla="*/ 1539859 w 2003583"/>
                <a:gd name="connsiteY24-800" fmla="*/ 586285 h 2242107"/>
                <a:gd name="connsiteX0-801" fmla="*/ 1539859 w 2003583"/>
                <a:gd name="connsiteY0-802" fmla="*/ 586285 h 2242107"/>
                <a:gd name="connsiteX1-803" fmla="*/ 1859633 w 2003583"/>
                <a:gd name="connsiteY1-804" fmla="*/ 489911 h 2242107"/>
                <a:gd name="connsiteX2-805" fmla="*/ 1977299 w 2003583"/>
                <a:gd name="connsiteY2-806" fmla="*/ 693713 h 2242107"/>
                <a:gd name="connsiteX3-807" fmla="*/ 1733949 w 2003583"/>
                <a:gd name="connsiteY3-808" fmla="*/ 922459 h 2242107"/>
                <a:gd name="connsiteX4-809" fmla="*/ 1733949 w 2003583"/>
                <a:gd name="connsiteY4-810" fmla="*/ 1319649 h 2242107"/>
                <a:gd name="connsiteX5-811" fmla="*/ 1977299 w 2003583"/>
                <a:gd name="connsiteY5-812" fmla="*/ 1548395 h 2242107"/>
                <a:gd name="connsiteX6-813" fmla="*/ 1859633 w 2003583"/>
                <a:gd name="connsiteY6-814" fmla="*/ 1752197 h 2242107"/>
                <a:gd name="connsiteX7-815" fmla="*/ 1539859 w 2003583"/>
                <a:gd name="connsiteY7-816" fmla="*/ 1655823 h 2242107"/>
                <a:gd name="connsiteX8-817" fmla="*/ 1195882 w 2003583"/>
                <a:gd name="connsiteY8-818" fmla="*/ 1854418 h 2242107"/>
                <a:gd name="connsiteX9-819" fmla="*/ 1119457 w 2003583"/>
                <a:gd name="connsiteY9-820" fmla="*/ 2179538 h 2242107"/>
                <a:gd name="connsiteX10-821" fmla="*/ 884127 w 2003583"/>
                <a:gd name="connsiteY10-822" fmla="*/ 2179538 h 2242107"/>
                <a:gd name="connsiteX11-823" fmla="*/ 807702 w 2003583"/>
                <a:gd name="connsiteY11-824" fmla="*/ 1854418 h 2242107"/>
                <a:gd name="connsiteX12-825" fmla="*/ 463725 w 2003583"/>
                <a:gd name="connsiteY12-826" fmla="*/ 1655823 h 2242107"/>
                <a:gd name="connsiteX13-827" fmla="*/ 143951 w 2003583"/>
                <a:gd name="connsiteY13-828" fmla="*/ 1752197 h 2242107"/>
                <a:gd name="connsiteX14-829" fmla="*/ 26285 w 2003583"/>
                <a:gd name="connsiteY14-830" fmla="*/ 1548395 h 2242107"/>
                <a:gd name="connsiteX15-831" fmla="*/ 269635 w 2003583"/>
                <a:gd name="connsiteY15-832" fmla="*/ 1319649 h 2242107"/>
                <a:gd name="connsiteX16-833" fmla="*/ 269635 w 2003583"/>
                <a:gd name="connsiteY16-834" fmla="*/ 922459 h 2242107"/>
                <a:gd name="connsiteX17-835" fmla="*/ 26285 w 2003583"/>
                <a:gd name="connsiteY17-836" fmla="*/ 693713 h 2242107"/>
                <a:gd name="connsiteX18-837" fmla="*/ 143951 w 2003583"/>
                <a:gd name="connsiteY18-838" fmla="*/ 489911 h 2242107"/>
                <a:gd name="connsiteX19-839" fmla="*/ 463725 w 2003583"/>
                <a:gd name="connsiteY19-840" fmla="*/ 586285 h 2242107"/>
                <a:gd name="connsiteX20-841" fmla="*/ 807702 w 2003583"/>
                <a:gd name="connsiteY20-842" fmla="*/ 387690 h 2242107"/>
                <a:gd name="connsiteX21-843" fmla="*/ 884127 w 2003583"/>
                <a:gd name="connsiteY21-844" fmla="*/ 62570 h 2242107"/>
                <a:gd name="connsiteX22-845" fmla="*/ 1119457 w 2003583"/>
                <a:gd name="connsiteY22-846" fmla="*/ 62570 h 2242107"/>
                <a:gd name="connsiteX23-847" fmla="*/ 1195882 w 2003583"/>
                <a:gd name="connsiteY23-848" fmla="*/ 387690 h 2242107"/>
                <a:gd name="connsiteX24-849" fmla="*/ 1539859 w 2003583"/>
                <a:gd name="connsiteY24-850" fmla="*/ 586285 h 2242107"/>
                <a:gd name="connsiteX0-851" fmla="*/ 1539859 w 2003583"/>
                <a:gd name="connsiteY0-852" fmla="*/ 586285 h 2242107"/>
                <a:gd name="connsiteX1-853" fmla="*/ 1859633 w 2003583"/>
                <a:gd name="connsiteY1-854" fmla="*/ 489911 h 2242107"/>
                <a:gd name="connsiteX2-855" fmla="*/ 1977299 w 2003583"/>
                <a:gd name="connsiteY2-856" fmla="*/ 693713 h 2242107"/>
                <a:gd name="connsiteX3-857" fmla="*/ 1733949 w 2003583"/>
                <a:gd name="connsiteY3-858" fmla="*/ 922459 h 2242107"/>
                <a:gd name="connsiteX4-859" fmla="*/ 1733949 w 2003583"/>
                <a:gd name="connsiteY4-860" fmla="*/ 1319649 h 2242107"/>
                <a:gd name="connsiteX5-861" fmla="*/ 1977299 w 2003583"/>
                <a:gd name="connsiteY5-862" fmla="*/ 1548395 h 2242107"/>
                <a:gd name="connsiteX6-863" fmla="*/ 1859633 w 2003583"/>
                <a:gd name="connsiteY6-864" fmla="*/ 1752197 h 2242107"/>
                <a:gd name="connsiteX7-865" fmla="*/ 1539859 w 2003583"/>
                <a:gd name="connsiteY7-866" fmla="*/ 1655823 h 2242107"/>
                <a:gd name="connsiteX8-867" fmla="*/ 1195882 w 2003583"/>
                <a:gd name="connsiteY8-868" fmla="*/ 1854418 h 2242107"/>
                <a:gd name="connsiteX9-869" fmla="*/ 1119457 w 2003583"/>
                <a:gd name="connsiteY9-870" fmla="*/ 2179538 h 2242107"/>
                <a:gd name="connsiteX10-871" fmla="*/ 884127 w 2003583"/>
                <a:gd name="connsiteY10-872" fmla="*/ 2179538 h 2242107"/>
                <a:gd name="connsiteX11-873" fmla="*/ 807702 w 2003583"/>
                <a:gd name="connsiteY11-874" fmla="*/ 1854418 h 2242107"/>
                <a:gd name="connsiteX12-875" fmla="*/ 463725 w 2003583"/>
                <a:gd name="connsiteY12-876" fmla="*/ 1655823 h 2242107"/>
                <a:gd name="connsiteX13-877" fmla="*/ 143951 w 2003583"/>
                <a:gd name="connsiteY13-878" fmla="*/ 1752197 h 2242107"/>
                <a:gd name="connsiteX14-879" fmla="*/ 26285 w 2003583"/>
                <a:gd name="connsiteY14-880" fmla="*/ 1548395 h 2242107"/>
                <a:gd name="connsiteX15-881" fmla="*/ 269635 w 2003583"/>
                <a:gd name="connsiteY15-882" fmla="*/ 1319649 h 2242107"/>
                <a:gd name="connsiteX16-883" fmla="*/ 269635 w 2003583"/>
                <a:gd name="connsiteY16-884" fmla="*/ 922459 h 2242107"/>
                <a:gd name="connsiteX17-885" fmla="*/ 26285 w 2003583"/>
                <a:gd name="connsiteY17-886" fmla="*/ 693713 h 2242107"/>
                <a:gd name="connsiteX18-887" fmla="*/ 143951 w 2003583"/>
                <a:gd name="connsiteY18-888" fmla="*/ 489911 h 2242107"/>
                <a:gd name="connsiteX19-889" fmla="*/ 463725 w 2003583"/>
                <a:gd name="connsiteY19-890" fmla="*/ 586285 h 2242107"/>
                <a:gd name="connsiteX20-891" fmla="*/ 807702 w 2003583"/>
                <a:gd name="connsiteY20-892" fmla="*/ 387690 h 2242107"/>
                <a:gd name="connsiteX21-893" fmla="*/ 884127 w 2003583"/>
                <a:gd name="connsiteY21-894" fmla="*/ 62570 h 2242107"/>
                <a:gd name="connsiteX22-895" fmla="*/ 1119457 w 2003583"/>
                <a:gd name="connsiteY22-896" fmla="*/ 62570 h 2242107"/>
                <a:gd name="connsiteX23-897" fmla="*/ 1195882 w 2003583"/>
                <a:gd name="connsiteY23-898" fmla="*/ 387690 h 2242107"/>
                <a:gd name="connsiteX24-899" fmla="*/ 1539859 w 2003583"/>
                <a:gd name="connsiteY24-900" fmla="*/ 586285 h 2242107"/>
                <a:gd name="connsiteX0-901" fmla="*/ 1539859 w 2003583"/>
                <a:gd name="connsiteY0-902" fmla="*/ 586285 h 2242107"/>
                <a:gd name="connsiteX1-903" fmla="*/ 1859633 w 2003583"/>
                <a:gd name="connsiteY1-904" fmla="*/ 489911 h 2242107"/>
                <a:gd name="connsiteX2-905" fmla="*/ 1977299 w 2003583"/>
                <a:gd name="connsiteY2-906" fmla="*/ 693713 h 2242107"/>
                <a:gd name="connsiteX3-907" fmla="*/ 1733949 w 2003583"/>
                <a:gd name="connsiteY3-908" fmla="*/ 922459 h 2242107"/>
                <a:gd name="connsiteX4-909" fmla="*/ 1733949 w 2003583"/>
                <a:gd name="connsiteY4-910" fmla="*/ 1319649 h 2242107"/>
                <a:gd name="connsiteX5-911" fmla="*/ 1977299 w 2003583"/>
                <a:gd name="connsiteY5-912" fmla="*/ 1548395 h 2242107"/>
                <a:gd name="connsiteX6-913" fmla="*/ 1859633 w 2003583"/>
                <a:gd name="connsiteY6-914" fmla="*/ 1752197 h 2242107"/>
                <a:gd name="connsiteX7-915" fmla="*/ 1539859 w 2003583"/>
                <a:gd name="connsiteY7-916" fmla="*/ 1655823 h 2242107"/>
                <a:gd name="connsiteX8-917" fmla="*/ 1195882 w 2003583"/>
                <a:gd name="connsiteY8-918" fmla="*/ 1854418 h 2242107"/>
                <a:gd name="connsiteX9-919" fmla="*/ 1119457 w 2003583"/>
                <a:gd name="connsiteY9-920" fmla="*/ 2179538 h 2242107"/>
                <a:gd name="connsiteX10-921" fmla="*/ 884127 w 2003583"/>
                <a:gd name="connsiteY10-922" fmla="*/ 2179538 h 2242107"/>
                <a:gd name="connsiteX11-923" fmla="*/ 807702 w 2003583"/>
                <a:gd name="connsiteY11-924" fmla="*/ 1854418 h 2242107"/>
                <a:gd name="connsiteX12-925" fmla="*/ 463725 w 2003583"/>
                <a:gd name="connsiteY12-926" fmla="*/ 1655823 h 2242107"/>
                <a:gd name="connsiteX13-927" fmla="*/ 143951 w 2003583"/>
                <a:gd name="connsiteY13-928" fmla="*/ 1752197 h 2242107"/>
                <a:gd name="connsiteX14-929" fmla="*/ 26285 w 2003583"/>
                <a:gd name="connsiteY14-930" fmla="*/ 1548395 h 2242107"/>
                <a:gd name="connsiteX15-931" fmla="*/ 269635 w 2003583"/>
                <a:gd name="connsiteY15-932" fmla="*/ 1319649 h 2242107"/>
                <a:gd name="connsiteX16-933" fmla="*/ 269635 w 2003583"/>
                <a:gd name="connsiteY16-934" fmla="*/ 922459 h 2242107"/>
                <a:gd name="connsiteX17-935" fmla="*/ 26285 w 2003583"/>
                <a:gd name="connsiteY17-936" fmla="*/ 693713 h 2242107"/>
                <a:gd name="connsiteX18-937" fmla="*/ 143951 w 2003583"/>
                <a:gd name="connsiteY18-938" fmla="*/ 489911 h 2242107"/>
                <a:gd name="connsiteX19-939" fmla="*/ 463725 w 2003583"/>
                <a:gd name="connsiteY19-940" fmla="*/ 586285 h 2242107"/>
                <a:gd name="connsiteX20-941" fmla="*/ 807702 w 2003583"/>
                <a:gd name="connsiteY20-942" fmla="*/ 387690 h 2242107"/>
                <a:gd name="connsiteX21-943" fmla="*/ 884127 w 2003583"/>
                <a:gd name="connsiteY21-944" fmla="*/ 62570 h 2242107"/>
                <a:gd name="connsiteX22-945" fmla="*/ 1119457 w 2003583"/>
                <a:gd name="connsiteY22-946" fmla="*/ 62570 h 2242107"/>
                <a:gd name="connsiteX23-947" fmla="*/ 1195882 w 2003583"/>
                <a:gd name="connsiteY23-948" fmla="*/ 387690 h 2242107"/>
                <a:gd name="connsiteX24-949" fmla="*/ 1539859 w 2003583"/>
                <a:gd name="connsiteY24-950" fmla="*/ 586285 h 2242107"/>
                <a:gd name="connsiteX0-951" fmla="*/ 1539859 w 2003583"/>
                <a:gd name="connsiteY0-952" fmla="*/ 586285 h 2242107"/>
                <a:gd name="connsiteX1-953" fmla="*/ 1859633 w 2003583"/>
                <a:gd name="connsiteY1-954" fmla="*/ 489911 h 2242107"/>
                <a:gd name="connsiteX2-955" fmla="*/ 1977299 w 2003583"/>
                <a:gd name="connsiteY2-956" fmla="*/ 693713 h 2242107"/>
                <a:gd name="connsiteX3-957" fmla="*/ 1733949 w 2003583"/>
                <a:gd name="connsiteY3-958" fmla="*/ 922459 h 2242107"/>
                <a:gd name="connsiteX4-959" fmla="*/ 1733949 w 2003583"/>
                <a:gd name="connsiteY4-960" fmla="*/ 1319649 h 2242107"/>
                <a:gd name="connsiteX5-961" fmla="*/ 1977299 w 2003583"/>
                <a:gd name="connsiteY5-962" fmla="*/ 1548395 h 2242107"/>
                <a:gd name="connsiteX6-963" fmla="*/ 1859633 w 2003583"/>
                <a:gd name="connsiteY6-964" fmla="*/ 1752197 h 2242107"/>
                <a:gd name="connsiteX7-965" fmla="*/ 1539859 w 2003583"/>
                <a:gd name="connsiteY7-966" fmla="*/ 1655823 h 2242107"/>
                <a:gd name="connsiteX8-967" fmla="*/ 1195882 w 2003583"/>
                <a:gd name="connsiteY8-968" fmla="*/ 1854418 h 2242107"/>
                <a:gd name="connsiteX9-969" fmla="*/ 1119457 w 2003583"/>
                <a:gd name="connsiteY9-970" fmla="*/ 2179538 h 2242107"/>
                <a:gd name="connsiteX10-971" fmla="*/ 884127 w 2003583"/>
                <a:gd name="connsiteY10-972" fmla="*/ 2179538 h 2242107"/>
                <a:gd name="connsiteX11-973" fmla="*/ 807702 w 2003583"/>
                <a:gd name="connsiteY11-974" fmla="*/ 1854418 h 2242107"/>
                <a:gd name="connsiteX12-975" fmla="*/ 463725 w 2003583"/>
                <a:gd name="connsiteY12-976" fmla="*/ 1655823 h 2242107"/>
                <a:gd name="connsiteX13-977" fmla="*/ 143951 w 2003583"/>
                <a:gd name="connsiteY13-978" fmla="*/ 1752197 h 2242107"/>
                <a:gd name="connsiteX14-979" fmla="*/ 26285 w 2003583"/>
                <a:gd name="connsiteY14-980" fmla="*/ 1548395 h 2242107"/>
                <a:gd name="connsiteX15-981" fmla="*/ 269635 w 2003583"/>
                <a:gd name="connsiteY15-982" fmla="*/ 1319649 h 2242107"/>
                <a:gd name="connsiteX16-983" fmla="*/ 269635 w 2003583"/>
                <a:gd name="connsiteY16-984" fmla="*/ 922459 h 2242107"/>
                <a:gd name="connsiteX17-985" fmla="*/ 26285 w 2003583"/>
                <a:gd name="connsiteY17-986" fmla="*/ 693713 h 2242107"/>
                <a:gd name="connsiteX18-987" fmla="*/ 143951 w 2003583"/>
                <a:gd name="connsiteY18-988" fmla="*/ 489911 h 2242107"/>
                <a:gd name="connsiteX19-989" fmla="*/ 463725 w 2003583"/>
                <a:gd name="connsiteY19-990" fmla="*/ 586285 h 2242107"/>
                <a:gd name="connsiteX20-991" fmla="*/ 807702 w 2003583"/>
                <a:gd name="connsiteY20-992" fmla="*/ 387690 h 2242107"/>
                <a:gd name="connsiteX21-993" fmla="*/ 884127 w 2003583"/>
                <a:gd name="connsiteY21-994" fmla="*/ 62570 h 2242107"/>
                <a:gd name="connsiteX22-995" fmla="*/ 1119457 w 2003583"/>
                <a:gd name="connsiteY22-996" fmla="*/ 62570 h 2242107"/>
                <a:gd name="connsiteX23-997" fmla="*/ 1195882 w 2003583"/>
                <a:gd name="connsiteY23-998" fmla="*/ 387690 h 2242107"/>
                <a:gd name="connsiteX24-999" fmla="*/ 1539859 w 2003583"/>
                <a:gd name="connsiteY24-1000" fmla="*/ 586285 h 2242107"/>
                <a:gd name="connsiteX0-1001" fmla="*/ 1539859 w 2003583"/>
                <a:gd name="connsiteY0-1002" fmla="*/ 586285 h 2242107"/>
                <a:gd name="connsiteX1-1003" fmla="*/ 1859633 w 2003583"/>
                <a:gd name="connsiteY1-1004" fmla="*/ 489911 h 2242107"/>
                <a:gd name="connsiteX2-1005" fmla="*/ 1977299 w 2003583"/>
                <a:gd name="connsiteY2-1006" fmla="*/ 693713 h 2242107"/>
                <a:gd name="connsiteX3-1007" fmla="*/ 1733949 w 2003583"/>
                <a:gd name="connsiteY3-1008" fmla="*/ 922459 h 2242107"/>
                <a:gd name="connsiteX4-1009" fmla="*/ 1733949 w 2003583"/>
                <a:gd name="connsiteY4-1010" fmla="*/ 1319649 h 2242107"/>
                <a:gd name="connsiteX5-1011" fmla="*/ 1977299 w 2003583"/>
                <a:gd name="connsiteY5-1012" fmla="*/ 1548395 h 2242107"/>
                <a:gd name="connsiteX6-1013" fmla="*/ 1859633 w 2003583"/>
                <a:gd name="connsiteY6-1014" fmla="*/ 1752197 h 2242107"/>
                <a:gd name="connsiteX7-1015" fmla="*/ 1539859 w 2003583"/>
                <a:gd name="connsiteY7-1016" fmla="*/ 1655823 h 2242107"/>
                <a:gd name="connsiteX8-1017" fmla="*/ 1195882 w 2003583"/>
                <a:gd name="connsiteY8-1018" fmla="*/ 1854418 h 2242107"/>
                <a:gd name="connsiteX9-1019" fmla="*/ 1119457 w 2003583"/>
                <a:gd name="connsiteY9-1020" fmla="*/ 2179538 h 2242107"/>
                <a:gd name="connsiteX10-1021" fmla="*/ 884127 w 2003583"/>
                <a:gd name="connsiteY10-1022" fmla="*/ 2179538 h 2242107"/>
                <a:gd name="connsiteX11-1023" fmla="*/ 807702 w 2003583"/>
                <a:gd name="connsiteY11-1024" fmla="*/ 1854418 h 2242107"/>
                <a:gd name="connsiteX12-1025" fmla="*/ 463725 w 2003583"/>
                <a:gd name="connsiteY12-1026" fmla="*/ 1655823 h 2242107"/>
                <a:gd name="connsiteX13-1027" fmla="*/ 143951 w 2003583"/>
                <a:gd name="connsiteY13-1028" fmla="*/ 1752197 h 2242107"/>
                <a:gd name="connsiteX14-1029" fmla="*/ 26285 w 2003583"/>
                <a:gd name="connsiteY14-1030" fmla="*/ 1548395 h 2242107"/>
                <a:gd name="connsiteX15-1031" fmla="*/ 269635 w 2003583"/>
                <a:gd name="connsiteY15-1032" fmla="*/ 1319649 h 2242107"/>
                <a:gd name="connsiteX16-1033" fmla="*/ 269635 w 2003583"/>
                <a:gd name="connsiteY16-1034" fmla="*/ 922459 h 2242107"/>
                <a:gd name="connsiteX17-1035" fmla="*/ 26285 w 2003583"/>
                <a:gd name="connsiteY17-1036" fmla="*/ 693713 h 2242107"/>
                <a:gd name="connsiteX18-1037" fmla="*/ 143951 w 2003583"/>
                <a:gd name="connsiteY18-1038" fmla="*/ 489911 h 2242107"/>
                <a:gd name="connsiteX19-1039" fmla="*/ 463725 w 2003583"/>
                <a:gd name="connsiteY19-1040" fmla="*/ 586285 h 2242107"/>
                <a:gd name="connsiteX20-1041" fmla="*/ 807702 w 2003583"/>
                <a:gd name="connsiteY20-1042" fmla="*/ 387690 h 2242107"/>
                <a:gd name="connsiteX21-1043" fmla="*/ 884127 w 2003583"/>
                <a:gd name="connsiteY21-1044" fmla="*/ 62570 h 2242107"/>
                <a:gd name="connsiteX22-1045" fmla="*/ 1119457 w 2003583"/>
                <a:gd name="connsiteY22-1046" fmla="*/ 62570 h 2242107"/>
                <a:gd name="connsiteX23-1047" fmla="*/ 1195882 w 2003583"/>
                <a:gd name="connsiteY23-1048" fmla="*/ 387690 h 2242107"/>
                <a:gd name="connsiteX24-1049" fmla="*/ 1539859 w 2003583"/>
                <a:gd name="connsiteY24-1050" fmla="*/ 586285 h 2242107"/>
                <a:gd name="connsiteX0-1051" fmla="*/ 1539859 w 2003583"/>
                <a:gd name="connsiteY0-1052" fmla="*/ 586285 h 2242107"/>
                <a:gd name="connsiteX1-1053" fmla="*/ 1815989 w 2003583"/>
                <a:gd name="connsiteY1-1054" fmla="*/ 481182 h 2242107"/>
                <a:gd name="connsiteX2-1055" fmla="*/ 1977299 w 2003583"/>
                <a:gd name="connsiteY2-1056" fmla="*/ 693713 h 2242107"/>
                <a:gd name="connsiteX3-1057" fmla="*/ 1733949 w 2003583"/>
                <a:gd name="connsiteY3-1058" fmla="*/ 922459 h 2242107"/>
                <a:gd name="connsiteX4-1059" fmla="*/ 1733949 w 2003583"/>
                <a:gd name="connsiteY4-1060" fmla="*/ 1319649 h 2242107"/>
                <a:gd name="connsiteX5-1061" fmla="*/ 1977299 w 2003583"/>
                <a:gd name="connsiteY5-1062" fmla="*/ 1548395 h 2242107"/>
                <a:gd name="connsiteX6-1063" fmla="*/ 1859633 w 2003583"/>
                <a:gd name="connsiteY6-1064" fmla="*/ 1752197 h 2242107"/>
                <a:gd name="connsiteX7-1065" fmla="*/ 1539859 w 2003583"/>
                <a:gd name="connsiteY7-1066" fmla="*/ 1655823 h 2242107"/>
                <a:gd name="connsiteX8-1067" fmla="*/ 1195882 w 2003583"/>
                <a:gd name="connsiteY8-1068" fmla="*/ 1854418 h 2242107"/>
                <a:gd name="connsiteX9-1069" fmla="*/ 1119457 w 2003583"/>
                <a:gd name="connsiteY9-1070" fmla="*/ 2179538 h 2242107"/>
                <a:gd name="connsiteX10-1071" fmla="*/ 884127 w 2003583"/>
                <a:gd name="connsiteY10-1072" fmla="*/ 2179538 h 2242107"/>
                <a:gd name="connsiteX11-1073" fmla="*/ 807702 w 2003583"/>
                <a:gd name="connsiteY11-1074" fmla="*/ 1854418 h 2242107"/>
                <a:gd name="connsiteX12-1075" fmla="*/ 463725 w 2003583"/>
                <a:gd name="connsiteY12-1076" fmla="*/ 1655823 h 2242107"/>
                <a:gd name="connsiteX13-1077" fmla="*/ 143951 w 2003583"/>
                <a:gd name="connsiteY13-1078" fmla="*/ 1752197 h 2242107"/>
                <a:gd name="connsiteX14-1079" fmla="*/ 26285 w 2003583"/>
                <a:gd name="connsiteY14-1080" fmla="*/ 1548395 h 2242107"/>
                <a:gd name="connsiteX15-1081" fmla="*/ 269635 w 2003583"/>
                <a:gd name="connsiteY15-1082" fmla="*/ 1319649 h 2242107"/>
                <a:gd name="connsiteX16-1083" fmla="*/ 269635 w 2003583"/>
                <a:gd name="connsiteY16-1084" fmla="*/ 922459 h 2242107"/>
                <a:gd name="connsiteX17-1085" fmla="*/ 26285 w 2003583"/>
                <a:gd name="connsiteY17-1086" fmla="*/ 693713 h 2242107"/>
                <a:gd name="connsiteX18-1087" fmla="*/ 143951 w 2003583"/>
                <a:gd name="connsiteY18-1088" fmla="*/ 489911 h 2242107"/>
                <a:gd name="connsiteX19-1089" fmla="*/ 463725 w 2003583"/>
                <a:gd name="connsiteY19-1090" fmla="*/ 586285 h 2242107"/>
                <a:gd name="connsiteX20-1091" fmla="*/ 807702 w 2003583"/>
                <a:gd name="connsiteY20-1092" fmla="*/ 387690 h 2242107"/>
                <a:gd name="connsiteX21-1093" fmla="*/ 884127 w 2003583"/>
                <a:gd name="connsiteY21-1094" fmla="*/ 62570 h 2242107"/>
                <a:gd name="connsiteX22-1095" fmla="*/ 1119457 w 2003583"/>
                <a:gd name="connsiteY22-1096" fmla="*/ 62570 h 2242107"/>
                <a:gd name="connsiteX23-1097" fmla="*/ 1195882 w 2003583"/>
                <a:gd name="connsiteY23-1098" fmla="*/ 387690 h 2242107"/>
                <a:gd name="connsiteX24-1099" fmla="*/ 1539859 w 2003583"/>
                <a:gd name="connsiteY24-1100" fmla="*/ 586285 h 2242107"/>
                <a:gd name="connsiteX0-1101" fmla="*/ 1539859 w 2003583"/>
                <a:gd name="connsiteY0-1102" fmla="*/ 586285 h 2225306"/>
                <a:gd name="connsiteX1-1103" fmla="*/ 1815989 w 2003583"/>
                <a:gd name="connsiteY1-1104" fmla="*/ 481182 h 2225306"/>
                <a:gd name="connsiteX2-1105" fmla="*/ 1977299 w 2003583"/>
                <a:gd name="connsiteY2-1106" fmla="*/ 693713 h 2225306"/>
                <a:gd name="connsiteX3-1107" fmla="*/ 1733949 w 2003583"/>
                <a:gd name="connsiteY3-1108" fmla="*/ 922459 h 2225306"/>
                <a:gd name="connsiteX4-1109" fmla="*/ 1733949 w 2003583"/>
                <a:gd name="connsiteY4-1110" fmla="*/ 1319649 h 2225306"/>
                <a:gd name="connsiteX5-1111" fmla="*/ 1977299 w 2003583"/>
                <a:gd name="connsiteY5-1112" fmla="*/ 1548395 h 2225306"/>
                <a:gd name="connsiteX6-1113" fmla="*/ 1859633 w 2003583"/>
                <a:gd name="connsiteY6-1114" fmla="*/ 1752197 h 2225306"/>
                <a:gd name="connsiteX7-1115" fmla="*/ 1539859 w 2003583"/>
                <a:gd name="connsiteY7-1116" fmla="*/ 1655823 h 2225306"/>
                <a:gd name="connsiteX8-1117" fmla="*/ 1195882 w 2003583"/>
                <a:gd name="connsiteY8-1118" fmla="*/ 1854418 h 2225306"/>
                <a:gd name="connsiteX9-1119" fmla="*/ 1119457 w 2003583"/>
                <a:gd name="connsiteY9-1120" fmla="*/ 2179538 h 2225306"/>
                <a:gd name="connsiteX10-1121" fmla="*/ 849212 w 2003583"/>
                <a:gd name="connsiteY10-1122" fmla="*/ 2188266 h 2225306"/>
                <a:gd name="connsiteX11-1123" fmla="*/ 807702 w 2003583"/>
                <a:gd name="connsiteY11-1124" fmla="*/ 1854418 h 2225306"/>
                <a:gd name="connsiteX12-1125" fmla="*/ 463725 w 2003583"/>
                <a:gd name="connsiteY12-1126" fmla="*/ 1655823 h 2225306"/>
                <a:gd name="connsiteX13-1127" fmla="*/ 143951 w 2003583"/>
                <a:gd name="connsiteY13-1128" fmla="*/ 1752197 h 2225306"/>
                <a:gd name="connsiteX14-1129" fmla="*/ 26285 w 2003583"/>
                <a:gd name="connsiteY14-1130" fmla="*/ 1548395 h 2225306"/>
                <a:gd name="connsiteX15-1131" fmla="*/ 269635 w 2003583"/>
                <a:gd name="connsiteY15-1132" fmla="*/ 1319649 h 2225306"/>
                <a:gd name="connsiteX16-1133" fmla="*/ 269635 w 2003583"/>
                <a:gd name="connsiteY16-1134" fmla="*/ 922459 h 2225306"/>
                <a:gd name="connsiteX17-1135" fmla="*/ 26285 w 2003583"/>
                <a:gd name="connsiteY17-1136" fmla="*/ 693713 h 2225306"/>
                <a:gd name="connsiteX18-1137" fmla="*/ 143951 w 2003583"/>
                <a:gd name="connsiteY18-1138" fmla="*/ 489911 h 2225306"/>
                <a:gd name="connsiteX19-1139" fmla="*/ 463725 w 2003583"/>
                <a:gd name="connsiteY19-1140" fmla="*/ 586285 h 2225306"/>
                <a:gd name="connsiteX20-1141" fmla="*/ 807702 w 2003583"/>
                <a:gd name="connsiteY20-1142" fmla="*/ 387690 h 2225306"/>
                <a:gd name="connsiteX21-1143" fmla="*/ 884127 w 2003583"/>
                <a:gd name="connsiteY21-1144" fmla="*/ 62570 h 2225306"/>
                <a:gd name="connsiteX22-1145" fmla="*/ 1119457 w 2003583"/>
                <a:gd name="connsiteY22-1146" fmla="*/ 62570 h 2225306"/>
                <a:gd name="connsiteX23-1147" fmla="*/ 1195882 w 2003583"/>
                <a:gd name="connsiteY23-1148" fmla="*/ 387690 h 2225306"/>
                <a:gd name="connsiteX24-1149" fmla="*/ 1539859 w 2003583"/>
                <a:gd name="connsiteY24-1150" fmla="*/ 586285 h 2225306"/>
                <a:gd name="connsiteX0-1151" fmla="*/ 1551437 w 2018161"/>
                <a:gd name="connsiteY0-1152" fmla="*/ 586285 h 2225304"/>
                <a:gd name="connsiteX1-1153" fmla="*/ 1827567 w 2018161"/>
                <a:gd name="connsiteY1-1154" fmla="*/ 481182 h 2225304"/>
                <a:gd name="connsiteX2-1155" fmla="*/ 1988877 w 2018161"/>
                <a:gd name="connsiteY2-1156" fmla="*/ 693713 h 2225304"/>
                <a:gd name="connsiteX3-1157" fmla="*/ 1745527 w 2018161"/>
                <a:gd name="connsiteY3-1158" fmla="*/ 922459 h 2225304"/>
                <a:gd name="connsiteX4-1159" fmla="*/ 1745527 w 2018161"/>
                <a:gd name="connsiteY4-1160" fmla="*/ 1319649 h 2225304"/>
                <a:gd name="connsiteX5-1161" fmla="*/ 1988877 w 2018161"/>
                <a:gd name="connsiteY5-1162" fmla="*/ 1548395 h 2225304"/>
                <a:gd name="connsiteX6-1163" fmla="*/ 1871211 w 2018161"/>
                <a:gd name="connsiteY6-1164" fmla="*/ 1752197 h 2225304"/>
                <a:gd name="connsiteX7-1165" fmla="*/ 1551437 w 2018161"/>
                <a:gd name="connsiteY7-1166" fmla="*/ 1655823 h 2225304"/>
                <a:gd name="connsiteX8-1167" fmla="*/ 1207460 w 2018161"/>
                <a:gd name="connsiteY8-1168" fmla="*/ 1854418 h 2225304"/>
                <a:gd name="connsiteX9-1169" fmla="*/ 1131035 w 2018161"/>
                <a:gd name="connsiteY9-1170" fmla="*/ 2179538 h 2225304"/>
                <a:gd name="connsiteX10-1171" fmla="*/ 860790 w 2018161"/>
                <a:gd name="connsiteY10-1172" fmla="*/ 2188266 h 2225304"/>
                <a:gd name="connsiteX11-1173" fmla="*/ 819280 w 2018161"/>
                <a:gd name="connsiteY11-1174" fmla="*/ 1854418 h 2225304"/>
                <a:gd name="connsiteX12-1175" fmla="*/ 475303 w 2018161"/>
                <a:gd name="connsiteY12-1176" fmla="*/ 1655823 h 2225304"/>
                <a:gd name="connsiteX13-1177" fmla="*/ 155529 w 2018161"/>
                <a:gd name="connsiteY13-1178" fmla="*/ 1752197 h 2225304"/>
                <a:gd name="connsiteX14-1179" fmla="*/ 2948 w 2018161"/>
                <a:gd name="connsiteY14-1180" fmla="*/ 1522210 h 2225304"/>
                <a:gd name="connsiteX15-1181" fmla="*/ 281213 w 2018161"/>
                <a:gd name="connsiteY15-1182" fmla="*/ 1319649 h 2225304"/>
                <a:gd name="connsiteX16-1183" fmla="*/ 281213 w 2018161"/>
                <a:gd name="connsiteY16-1184" fmla="*/ 922459 h 2225304"/>
                <a:gd name="connsiteX17-1185" fmla="*/ 37863 w 2018161"/>
                <a:gd name="connsiteY17-1186" fmla="*/ 693713 h 2225304"/>
                <a:gd name="connsiteX18-1187" fmla="*/ 155529 w 2018161"/>
                <a:gd name="connsiteY18-1188" fmla="*/ 489911 h 2225304"/>
                <a:gd name="connsiteX19-1189" fmla="*/ 475303 w 2018161"/>
                <a:gd name="connsiteY19-1190" fmla="*/ 586285 h 2225304"/>
                <a:gd name="connsiteX20-1191" fmla="*/ 819280 w 2018161"/>
                <a:gd name="connsiteY20-1192" fmla="*/ 387690 h 2225304"/>
                <a:gd name="connsiteX21-1193" fmla="*/ 895705 w 2018161"/>
                <a:gd name="connsiteY21-1194" fmla="*/ 62570 h 2225304"/>
                <a:gd name="connsiteX22-1195" fmla="*/ 1131035 w 2018161"/>
                <a:gd name="connsiteY22-1196" fmla="*/ 62570 h 2225304"/>
                <a:gd name="connsiteX23-1197" fmla="*/ 1207460 w 2018161"/>
                <a:gd name="connsiteY23-1198" fmla="*/ 387690 h 2225304"/>
                <a:gd name="connsiteX24-1199" fmla="*/ 1551437 w 2018161"/>
                <a:gd name="connsiteY24-1200" fmla="*/ 586285 h 2225304"/>
                <a:gd name="connsiteX0-1201" fmla="*/ 1551439 w 2018163"/>
                <a:gd name="connsiteY0-1202" fmla="*/ 586285 h 2225306"/>
                <a:gd name="connsiteX1-1203" fmla="*/ 1827569 w 2018163"/>
                <a:gd name="connsiteY1-1204" fmla="*/ 481182 h 2225306"/>
                <a:gd name="connsiteX2-1205" fmla="*/ 1988879 w 2018163"/>
                <a:gd name="connsiteY2-1206" fmla="*/ 693713 h 2225306"/>
                <a:gd name="connsiteX3-1207" fmla="*/ 1745529 w 2018163"/>
                <a:gd name="connsiteY3-1208" fmla="*/ 922459 h 2225306"/>
                <a:gd name="connsiteX4-1209" fmla="*/ 1745529 w 2018163"/>
                <a:gd name="connsiteY4-1210" fmla="*/ 1319649 h 2225306"/>
                <a:gd name="connsiteX5-1211" fmla="*/ 1988879 w 2018163"/>
                <a:gd name="connsiteY5-1212" fmla="*/ 1548395 h 2225306"/>
                <a:gd name="connsiteX6-1213" fmla="*/ 1871213 w 2018163"/>
                <a:gd name="connsiteY6-1214" fmla="*/ 1752197 h 2225306"/>
                <a:gd name="connsiteX7-1215" fmla="*/ 1551439 w 2018163"/>
                <a:gd name="connsiteY7-1216" fmla="*/ 1655823 h 2225306"/>
                <a:gd name="connsiteX8-1217" fmla="*/ 1207462 w 2018163"/>
                <a:gd name="connsiteY8-1218" fmla="*/ 1854418 h 2225306"/>
                <a:gd name="connsiteX9-1219" fmla="*/ 1131037 w 2018163"/>
                <a:gd name="connsiteY9-1220" fmla="*/ 2179538 h 2225306"/>
                <a:gd name="connsiteX10-1221" fmla="*/ 860792 w 2018163"/>
                <a:gd name="connsiteY10-1222" fmla="*/ 2188266 h 2225306"/>
                <a:gd name="connsiteX11-1223" fmla="*/ 819282 w 2018163"/>
                <a:gd name="connsiteY11-1224" fmla="*/ 1854418 h 2225306"/>
                <a:gd name="connsiteX12-1225" fmla="*/ 475305 w 2018163"/>
                <a:gd name="connsiteY12-1226" fmla="*/ 1655823 h 2225306"/>
                <a:gd name="connsiteX13-1227" fmla="*/ 155531 w 2018163"/>
                <a:gd name="connsiteY13-1228" fmla="*/ 1752197 h 2225306"/>
                <a:gd name="connsiteX14-1229" fmla="*/ 2950 w 2018163"/>
                <a:gd name="connsiteY14-1230" fmla="*/ 1522210 h 2225306"/>
                <a:gd name="connsiteX15-1231" fmla="*/ 281215 w 2018163"/>
                <a:gd name="connsiteY15-1232" fmla="*/ 1319649 h 2225306"/>
                <a:gd name="connsiteX16-1233" fmla="*/ 281215 w 2018163"/>
                <a:gd name="connsiteY16-1234" fmla="*/ 922459 h 2225306"/>
                <a:gd name="connsiteX17-1235" fmla="*/ 37865 w 2018163"/>
                <a:gd name="connsiteY17-1236" fmla="*/ 693713 h 2225306"/>
                <a:gd name="connsiteX18-1237" fmla="*/ 155531 w 2018163"/>
                <a:gd name="connsiteY18-1238" fmla="*/ 463725 h 2225306"/>
                <a:gd name="connsiteX19-1239" fmla="*/ 475305 w 2018163"/>
                <a:gd name="connsiteY19-1240" fmla="*/ 586285 h 2225306"/>
                <a:gd name="connsiteX20-1241" fmla="*/ 819282 w 2018163"/>
                <a:gd name="connsiteY20-1242" fmla="*/ 387690 h 2225306"/>
                <a:gd name="connsiteX21-1243" fmla="*/ 895707 w 2018163"/>
                <a:gd name="connsiteY21-1244" fmla="*/ 62570 h 2225306"/>
                <a:gd name="connsiteX22-1245" fmla="*/ 1131037 w 2018163"/>
                <a:gd name="connsiteY22-1246" fmla="*/ 62570 h 2225306"/>
                <a:gd name="connsiteX23-1247" fmla="*/ 1207462 w 2018163"/>
                <a:gd name="connsiteY23-1248" fmla="*/ 387690 h 2225306"/>
                <a:gd name="connsiteX24-1249" fmla="*/ 1551439 w 2018163"/>
                <a:gd name="connsiteY24-1250" fmla="*/ 586285 h 2225306"/>
                <a:gd name="connsiteX0-1251" fmla="*/ 1551439 w 2018163"/>
                <a:gd name="connsiteY0-1252" fmla="*/ 575030 h 2214049"/>
                <a:gd name="connsiteX1-1253" fmla="*/ 1827569 w 2018163"/>
                <a:gd name="connsiteY1-1254" fmla="*/ 469927 h 2214049"/>
                <a:gd name="connsiteX2-1255" fmla="*/ 1988879 w 2018163"/>
                <a:gd name="connsiteY2-1256" fmla="*/ 682458 h 2214049"/>
                <a:gd name="connsiteX3-1257" fmla="*/ 1745529 w 2018163"/>
                <a:gd name="connsiteY3-1258" fmla="*/ 911204 h 2214049"/>
                <a:gd name="connsiteX4-1259" fmla="*/ 1745529 w 2018163"/>
                <a:gd name="connsiteY4-1260" fmla="*/ 1308394 h 2214049"/>
                <a:gd name="connsiteX5-1261" fmla="*/ 1988879 w 2018163"/>
                <a:gd name="connsiteY5-1262" fmla="*/ 1537140 h 2214049"/>
                <a:gd name="connsiteX6-1263" fmla="*/ 1871213 w 2018163"/>
                <a:gd name="connsiteY6-1264" fmla="*/ 1740942 h 2214049"/>
                <a:gd name="connsiteX7-1265" fmla="*/ 1551439 w 2018163"/>
                <a:gd name="connsiteY7-1266" fmla="*/ 1644568 h 2214049"/>
                <a:gd name="connsiteX8-1267" fmla="*/ 1207462 w 2018163"/>
                <a:gd name="connsiteY8-1268" fmla="*/ 1843163 h 2214049"/>
                <a:gd name="connsiteX9-1269" fmla="*/ 1131037 w 2018163"/>
                <a:gd name="connsiteY9-1270" fmla="*/ 2168283 h 2214049"/>
                <a:gd name="connsiteX10-1271" fmla="*/ 860792 w 2018163"/>
                <a:gd name="connsiteY10-1272" fmla="*/ 2177011 h 2214049"/>
                <a:gd name="connsiteX11-1273" fmla="*/ 819282 w 2018163"/>
                <a:gd name="connsiteY11-1274" fmla="*/ 1843163 h 2214049"/>
                <a:gd name="connsiteX12-1275" fmla="*/ 475305 w 2018163"/>
                <a:gd name="connsiteY12-1276" fmla="*/ 1644568 h 2214049"/>
                <a:gd name="connsiteX13-1277" fmla="*/ 155531 w 2018163"/>
                <a:gd name="connsiteY13-1278" fmla="*/ 1740942 h 2214049"/>
                <a:gd name="connsiteX14-1279" fmla="*/ 2950 w 2018163"/>
                <a:gd name="connsiteY14-1280" fmla="*/ 1510955 h 2214049"/>
                <a:gd name="connsiteX15-1281" fmla="*/ 281215 w 2018163"/>
                <a:gd name="connsiteY15-1282" fmla="*/ 1308394 h 2214049"/>
                <a:gd name="connsiteX16-1283" fmla="*/ 281215 w 2018163"/>
                <a:gd name="connsiteY16-1284" fmla="*/ 911204 h 2214049"/>
                <a:gd name="connsiteX17-1285" fmla="*/ 37865 w 2018163"/>
                <a:gd name="connsiteY17-1286" fmla="*/ 682458 h 2214049"/>
                <a:gd name="connsiteX18-1287" fmla="*/ 155531 w 2018163"/>
                <a:gd name="connsiteY18-1288" fmla="*/ 452470 h 2214049"/>
                <a:gd name="connsiteX19-1289" fmla="*/ 475305 w 2018163"/>
                <a:gd name="connsiteY19-1290" fmla="*/ 575030 h 2214049"/>
                <a:gd name="connsiteX20-1291" fmla="*/ 819282 w 2018163"/>
                <a:gd name="connsiteY20-1292" fmla="*/ 376435 h 2214049"/>
                <a:gd name="connsiteX21-1293" fmla="*/ 895707 w 2018163"/>
                <a:gd name="connsiteY21-1294" fmla="*/ 51315 h 2214049"/>
                <a:gd name="connsiteX22-1295" fmla="*/ 1165952 w 2018163"/>
                <a:gd name="connsiteY22-1296" fmla="*/ 33857 h 2214049"/>
                <a:gd name="connsiteX23-1297" fmla="*/ 1207462 w 2018163"/>
                <a:gd name="connsiteY23-1298" fmla="*/ 376435 h 2214049"/>
                <a:gd name="connsiteX24-1299" fmla="*/ 1551439 w 2018163"/>
                <a:gd name="connsiteY24-1300" fmla="*/ 575030 h 2214049"/>
                <a:gd name="connsiteX0-1301" fmla="*/ 1551439 w 2018163"/>
                <a:gd name="connsiteY0-1302" fmla="*/ 575028 h 2214049"/>
                <a:gd name="connsiteX1-1303" fmla="*/ 1810111 w 2018163"/>
                <a:gd name="connsiteY1-1304" fmla="*/ 443740 h 2214049"/>
                <a:gd name="connsiteX2-1305" fmla="*/ 1988879 w 2018163"/>
                <a:gd name="connsiteY2-1306" fmla="*/ 682456 h 2214049"/>
                <a:gd name="connsiteX3-1307" fmla="*/ 1745529 w 2018163"/>
                <a:gd name="connsiteY3-1308" fmla="*/ 911202 h 2214049"/>
                <a:gd name="connsiteX4-1309" fmla="*/ 1745529 w 2018163"/>
                <a:gd name="connsiteY4-1310" fmla="*/ 1308392 h 2214049"/>
                <a:gd name="connsiteX5-1311" fmla="*/ 1988879 w 2018163"/>
                <a:gd name="connsiteY5-1312" fmla="*/ 1537138 h 2214049"/>
                <a:gd name="connsiteX6-1313" fmla="*/ 1871213 w 2018163"/>
                <a:gd name="connsiteY6-1314" fmla="*/ 1740940 h 2214049"/>
                <a:gd name="connsiteX7-1315" fmla="*/ 1551439 w 2018163"/>
                <a:gd name="connsiteY7-1316" fmla="*/ 1644566 h 2214049"/>
                <a:gd name="connsiteX8-1317" fmla="*/ 1207462 w 2018163"/>
                <a:gd name="connsiteY8-1318" fmla="*/ 1843161 h 2214049"/>
                <a:gd name="connsiteX9-1319" fmla="*/ 1131037 w 2018163"/>
                <a:gd name="connsiteY9-1320" fmla="*/ 2168281 h 2214049"/>
                <a:gd name="connsiteX10-1321" fmla="*/ 860792 w 2018163"/>
                <a:gd name="connsiteY10-1322" fmla="*/ 2177009 h 2214049"/>
                <a:gd name="connsiteX11-1323" fmla="*/ 819282 w 2018163"/>
                <a:gd name="connsiteY11-1324" fmla="*/ 1843161 h 2214049"/>
                <a:gd name="connsiteX12-1325" fmla="*/ 475305 w 2018163"/>
                <a:gd name="connsiteY12-1326" fmla="*/ 1644566 h 2214049"/>
                <a:gd name="connsiteX13-1327" fmla="*/ 155531 w 2018163"/>
                <a:gd name="connsiteY13-1328" fmla="*/ 1740940 h 2214049"/>
                <a:gd name="connsiteX14-1329" fmla="*/ 2950 w 2018163"/>
                <a:gd name="connsiteY14-1330" fmla="*/ 1510953 h 2214049"/>
                <a:gd name="connsiteX15-1331" fmla="*/ 281215 w 2018163"/>
                <a:gd name="connsiteY15-1332" fmla="*/ 1308392 h 2214049"/>
                <a:gd name="connsiteX16-1333" fmla="*/ 281215 w 2018163"/>
                <a:gd name="connsiteY16-1334" fmla="*/ 911202 h 2214049"/>
                <a:gd name="connsiteX17-1335" fmla="*/ 37865 w 2018163"/>
                <a:gd name="connsiteY17-1336" fmla="*/ 682456 h 2214049"/>
                <a:gd name="connsiteX18-1337" fmla="*/ 155531 w 2018163"/>
                <a:gd name="connsiteY18-1338" fmla="*/ 452468 h 2214049"/>
                <a:gd name="connsiteX19-1339" fmla="*/ 475305 w 2018163"/>
                <a:gd name="connsiteY19-1340" fmla="*/ 575028 h 2214049"/>
                <a:gd name="connsiteX20-1341" fmla="*/ 819282 w 2018163"/>
                <a:gd name="connsiteY20-1342" fmla="*/ 376433 h 2214049"/>
                <a:gd name="connsiteX21-1343" fmla="*/ 895707 w 2018163"/>
                <a:gd name="connsiteY21-1344" fmla="*/ 51313 h 2214049"/>
                <a:gd name="connsiteX22-1345" fmla="*/ 1165952 w 2018163"/>
                <a:gd name="connsiteY22-1346" fmla="*/ 33855 h 2214049"/>
                <a:gd name="connsiteX23-1347" fmla="*/ 1207462 w 2018163"/>
                <a:gd name="connsiteY23-1348" fmla="*/ 376433 h 2214049"/>
                <a:gd name="connsiteX24-1349" fmla="*/ 1551439 w 2018163"/>
                <a:gd name="connsiteY24-1350" fmla="*/ 575028 h 2214049"/>
                <a:gd name="connsiteX0-1351" fmla="*/ 1551439 w 1990924"/>
                <a:gd name="connsiteY0-1352" fmla="*/ 575028 h 2214047"/>
                <a:gd name="connsiteX1-1353" fmla="*/ 1810111 w 1990924"/>
                <a:gd name="connsiteY1-1354" fmla="*/ 443740 h 2214047"/>
                <a:gd name="connsiteX2-1355" fmla="*/ 1988879 w 1990924"/>
                <a:gd name="connsiteY2-1356" fmla="*/ 682456 h 2214047"/>
                <a:gd name="connsiteX3-1357" fmla="*/ 1745529 w 1990924"/>
                <a:gd name="connsiteY3-1358" fmla="*/ 911202 h 2214047"/>
                <a:gd name="connsiteX4-1359" fmla="*/ 1745529 w 1990924"/>
                <a:gd name="connsiteY4-1360" fmla="*/ 1308392 h 2214047"/>
                <a:gd name="connsiteX5-1361" fmla="*/ 1988879 w 1990924"/>
                <a:gd name="connsiteY5-1362" fmla="*/ 1537138 h 2214047"/>
                <a:gd name="connsiteX6-1363" fmla="*/ 1845026 w 1990924"/>
                <a:gd name="connsiteY6-1364" fmla="*/ 1775854 h 2214047"/>
                <a:gd name="connsiteX7-1365" fmla="*/ 1551439 w 1990924"/>
                <a:gd name="connsiteY7-1366" fmla="*/ 1644566 h 2214047"/>
                <a:gd name="connsiteX8-1367" fmla="*/ 1207462 w 1990924"/>
                <a:gd name="connsiteY8-1368" fmla="*/ 1843161 h 2214047"/>
                <a:gd name="connsiteX9-1369" fmla="*/ 1131037 w 1990924"/>
                <a:gd name="connsiteY9-1370" fmla="*/ 2168281 h 2214047"/>
                <a:gd name="connsiteX10-1371" fmla="*/ 860792 w 1990924"/>
                <a:gd name="connsiteY10-1372" fmla="*/ 2177009 h 2214047"/>
                <a:gd name="connsiteX11-1373" fmla="*/ 819282 w 1990924"/>
                <a:gd name="connsiteY11-1374" fmla="*/ 1843161 h 2214047"/>
                <a:gd name="connsiteX12-1375" fmla="*/ 475305 w 1990924"/>
                <a:gd name="connsiteY12-1376" fmla="*/ 1644566 h 2214047"/>
                <a:gd name="connsiteX13-1377" fmla="*/ 155531 w 1990924"/>
                <a:gd name="connsiteY13-1378" fmla="*/ 1740940 h 2214047"/>
                <a:gd name="connsiteX14-1379" fmla="*/ 2950 w 1990924"/>
                <a:gd name="connsiteY14-1380" fmla="*/ 1510953 h 2214047"/>
                <a:gd name="connsiteX15-1381" fmla="*/ 281215 w 1990924"/>
                <a:gd name="connsiteY15-1382" fmla="*/ 1308392 h 2214047"/>
                <a:gd name="connsiteX16-1383" fmla="*/ 281215 w 1990924"/>
                <a:gd name="connsiteY16-1384" fmla="*/ 911202 h 2214047"/>
                <a:gd name="connsiteX17-1385" fmla="*/ 37865 w 1990924"/>
                <a:gd name="connsiteY17-1386" fmla="*/ 682456 h 2214047"/>
                <a:gd name="connsiteX18-1387" fmla="*/ 155531 w 1990924"/>
                <a:gd name="connsiteY18-1388" fmla="*/ 452468 h 2214047"/>
                <a:gd name="connsiteX19-1389" fmla="*/ 475305 w 1990924"/>
                <a:gd name="connsiteY19-1390" fmla="*/ 575028 h 2214047"/>
                <a:gd name="connsiteX20-1391" fmla="*/ 819282 w 1990924"/>
                <a:gd name="connsiteY20-1392" fmla="*/ 376433 h 2214047"/>
                <a:gd name="connsiteX21-1393" fmla="*/ 895707 w 1990924"/>
                <a:gd name="connsiteY21-1394" fmla="*/ 51313 h 2214047"/>
                <a:gd name="connsiteX22-1395" fmla="*/ 1165952 w 1990924"/>
                <a:gd name="connsiteY22-1396" fmla="*/ 33855 h 2214047"/>
                <a:gd name="connsiteX23-1397" fmla="*/ 1207462 w 1990924"/>
                <a:gd name="connsiteY23-1398" fmla="*/ 376433 h 2214047"/>
                <a:gd name="connsiteX24-1399" fmla="*/ 1551439 w 1990924"/>
                <a:gd name="connsiteY24-1400" fmla="*/ 575028 h 2214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solidFill>
                  <a:schemeClr val="bg1"/>
                </a:solidFill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 rot="19144893">
              <a:off x="9318" y="2018"/>
              <a:ext cx="3439" cy="3763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-1" fmla="*/ 1517526 w 1954966"/>
                <a:gd name="connsiteY0-2" fmla="*/ 523716 h 2116969"/>
                <a:gd name="connsiteX1-3" fmla="*/ 1837300 w 1954966"/>
                <a:gd name="connsiteY1-4" fmla="*/ 427342 h 2116969"/>
                <a:gd name="connsiteX2-5" fmla="*/ 1954966 w 1954966"/>
                <a:gd name="connsiteY2-6" fmla="*/ 631144 h 2116969"/>
                <a:gd name="connsiteX3-7" fmla="*/ 1711616 w 1954966"/>
                <a:gd name="connsiteY3-8" fmla="*/ 859890 h 2116969"/>
                <a:gd name="connsiteX4-9" fmla="*/ 1711616 w 1954966"/>
                <a:gd name="connsiteY4-10" fmla="*/ 1257080 h 2116969"/>
                <a:gd name="connsiteX5-11" fmla="*/ 1954966 w 1954966"/>
                <a:gd name="connsiteY5-12" fmla="*/ 1485826 h 2116969"/>
                <a:gd name="connsiteX6-13" fmla="*/ 1837300 w 1954966"/>
                <a:gd name="connsiteY6-14" fmla="*/ 1689628 h 2116969"/>
                <a:gd name="connsiteX7-15" fmla="*/ 1517526 w 1954966"/>
                <a:gd name="connsiteY7-16" fmla="*/ 1593254 h 2116969"/>
                <a:gd name="connsiteX8-17" fmla="*/ 1173549 w 1954966"/>
                <a:gd name="connsiteY8-18" fmla="*/ 1791849 h 2116969"/>
                <a:gd name="connsiteX9-19" fmla="*/ 1097124 w 1954966"/>
                <a:gd name="connsiteY9-20" fmla="*/ 2116969 h 2116969"/>
                <a:gd name="connsiteX10-21" fmla="*/ 861794 w 1954966"/>
                <a:gd name="connsiteY10-22" fmla="*/ 2116969 h 2116969"/>
                <a:gd name="connsiteX11-23" fmla="*/ 785369 w 1954966"/>
                <a:gd name="connsiteY11-24" fmla="*/ 1791849 h 2116969"/>
                <a:gd name="connsiteX12-25" fmla="*/ 441392 w 1954966"/>
                <a:gd name="connsiteY12-26" fmla="*/ 1593254 h 2116969"/>
                <a:gd name="connsiteX13-27" fmla="*/ 121618 w 1954966"/>
                <a:gd name="connsiteY13-28" fmla="*/ 1689628 h 2116969"/>
                <a:gd name="connsiteX14-29" fmla="*/ 3952 w 1954966"/>
                <a:gd name="connsiteY14-30" fmla="*/ 1485826 h 2116969"/>
                <a:gd name="connsiteX15-31" fmla="*/ 247302 w 1954966"/>
                <a:gd name="connsiteY15-32" fmla="*/ 1257080 h 2116969"/>
                <a:gd name="connsiteX16-33" fmla="*/ 247302 w 1954966"/>
                <a:gd name="connsiteY16-34" fmla="*/ 859890 h 2116969"/>
                <a:gd name="connsiteX17-35" fmla="*/ 3952 w 1954966"/>
                <a:gd name="connsiteY17-36" fmla="*/ 631144 h 2116969"/>
                <a:gd name="connsiteX18-37" fmla="*/ 121618 w 1954966"/>
                <a:gd name="connsiteY18-38" fmla="*/ 427342 h 2116969"/>
                <a:gd name="connsiteX19-39" fmla="*/ 441392 w 1954966"/>
                <a:gd name="connsiteY19-40" fmla="*/ 523716 h 2116969"/>
                <a:gd name="connsiteX20-41" fmla="*/ 785369 w 1954966"/>
                <a:gd name="connsiteY20-42" fmla="*/ 325121 h 2116969"/>
                <a:gd name="connsiteX21-43" fmla="*/ 861794 w 1954966"/>
                <a:gd name="connsiteY21-44" fmla="*/ 1 h 2116969"/>
                <a:gd name="connsiteX22-45" fmla="*/ 1097124 w 1954966"/>
                <a:gd name="connsiteY22-46" fmla="*/ 1 h 2116969"/>
                <a:gd name="connsiteX23-47" fmla="*/ 1173549 w 1954966"/>
                <a:gd name="connsiteY23-48" fmla="*/ 325121 h 2116969"/>
                <a:gd name="connsiteX24-49" fmla="*/ 1517526 w 1954966"/>
                <a:gd name="connsiteY24-50" fmla="*/ 523716 h 2116969"/>
                <a:gd name="connsiteX0-51" fmla="*/ 1539857 w 1977297"/>
                <a:gd name="connsiteY0-52" fmla="*/ 523714 h 2116967"/>
                <a:gd name="connsiteX1-53" fmla="*/ 1859631 w 1977297"/>
                <a:gd name="connsiteY1-54" fmla="*/ 427340 h 2116967"/>
                <a:gd name="connsiteX2-55" fmla="*/ 1977297 w 1977297"/>
                <a:gd name="connsiteY2-56" fmla="*/ 631142 h 2116967"/>
                <a:gd name="connsiteX3-57" fmla="*/ 1733947 w 1977297"/>
                <a:gd name="connsiteY3-58" fmla="*/ 859888 h 2116967"/>
                <a:gd name="connsiteX4-59" fmla="*/ 1733947 w 1977297"/>
                <a:gd name="connsiteY4-60" fmla="*/ 1257078 h 2116967"/>
                <a:gd name="connsiteX5-61" fmla="*/ 1977297 w 1977297"/>
                <a:gd name="connsiteY5-62" fmla="*/ 1485824 h 2116967"/>
                <a:gd name="connsiteX6-63" fmla="*/ 1859631 w 1977297"/>
                <a:gd name="connsiteY6-64" fmla="*/ 1689626 h 2116967"/>
                <a:gd name="connsiteX7-65" fmla="*/ 1539857 w 1977297"/>
                <a:gd name="connsiteY7-66" fmla="*/ 1593252 h 2116967"/>
                <a:gd name="connsiteX8-67" fmla="*/ 1195880 w 1977297"/>
                <a:gd name="connsiteY8-68" fmla="*/ 1791847 h 2116967"/>
                <a:gd name="connsiteX9-69" fmla="*/ 1119455 w 1977297"/>
                <a:gd name="connsiteY9-70" fmla="*/ 2116967 h 2116967"/>
                <a:gd name="connsiteX10-71" fmla="*/ 884125 w 1977297"/>
                <a:gd name="connsiteY10-72" fmla="*/ 2116967 h 2116967"/>
                <a:gd name="connsiteX11-73" fmla="*/ 807700 w 1977297"/>
                <a:gd name="connsiteY11-74" fmla="*/ 1791847 h 2116967"/>
                <a:gd name="connsiteX12-75" fmla="*/ 463723 w 1977297"/>
                <a:gd name="connsiteY12-76" fmla="*/ 1593252 h 2116967"/>
                <a:gd name="connsiteX13-77" fmla="*/ 143949 w 1977297"/>
                <a:gd name="connsiteY13-78" fmla="*/ 1689626 h 2116967"/>
                <a:gd name="connsiteX14-79" fmla="*/ 26283 w 1977297"/>
                <a:gd name="connsiteY14-80" fmla="*/ 1485824 h 2116967"/>
                <a:gd name="connsiteX15-81" fmla="*/ 269633 w 1977297"/>
                <a:gd name="connsiteY15-82" fmla="*/ 1257078 h 2116967"/>
                <a:gd name="connsiteX16-83" fmla="*/ 269633 w 1977297"/>
                <a:gd name="connsiteY16-84" fmla="*/ 859888 h 2116967"/>
                <a:gd name="connsiteX17-85" fmla="*/ 26283 w 1977297"/>
                <a:gd name="connsiteY17-86" fmla="*/ 631142 h 2116967"/>
                <a:gd name="connsiteX18-87" fmla="*/ 143949 w 1977297"/>
                <a:gd name="connsiteY18-88" fmla="*/ 427340 h 2116967"/>
                <a:gd name="connsiteX19-89" fmla="*/ 463723 w 1977297"/>
                <a:gd name="connsiteY19-90" fmla="*/ 523714 h 2116967"/>
                <a:gd name="connsiteX20-91" fmla="*/ 807700 w 1977297"/>
                <a:gd name="connsiteY20-92" fmla="*/ 325119 h 2116967"/>
                <a:gd name="connsiteX21-93" fmla="*/ 884125 w 1977297"/>
                <a:gd name="connsiteY21-94" fmla="*/ -1 h 2116967"/>
                <a:gd name="connsiteX22-95" fmla="*/ 1119455 w 1977297"/>
                <a:gd name="connsiteY22-96" fmla="*/ -1 h 2116967"/>
                <a:gd name="connsiteX23-97" fmla="*/ 1195880 w 1977297"/>
                <a:gd name="connsiteY23-98" fmla="*/ 325119 h 2116967"/>
                <a:gd name="connsiteX24-99" fmla="*/ 1539857 w 1977297"/>
                <a:gd name="connsiteY24-100" fmla="*/ 523714 h 2116967"/>
                <a:gd name="connsiteX0-101" fmla="*/ 1539859 w 1977299"/>
                <a:gd name="connsiteY0-102" fmla="*/ 523716 h 2116969"/>
                <a:gd name="connsiteX1-103" fmla="*/ 1859633 w 1977299"/>
                <a:gd name="connsiteY1-104" fmla="*/ 427342 h 2116969"/>
                <a:gd name="connsiteX2-105" fmla="*/ 1977299 w 1977299"/>
                <a:gd name="connsiteY2-106" fmla="*/ 631144 h 2116969"/>
                <a:gd name="connsiteX3-107" fmla="*/ 1733949 w 1977299"/>
                <a:gd name="connsiteY3-108" fmla="*/ 859890 h 2116969"/>
                <a:gd name="connsiteX4-109" fmla="*/ 1733949 w 1977299"/>
                <a:gd name="connsiteY4-110" fmla="*/ 1257080 h 2116969"/>
                <a:gd name="connsiteX5-111" fmla="*/ 1977299 w 1977299"/>
                <a:gd name="connsiteY5-112" fmla="*/ 1485826 h 2116969"/>
                <a:gd name="connsiteX6-113" fmla="*/ 1859633 w 1977299"/>
                <a:gd name="connsiteY6-114" fmla="*/ 1689628 h 2116969"/>
                <a:gd name="connsiteX7-115" fmla="*/ 1539859 w 1977299"/>
                <a:gd name="connsiteY7-116" fmla="*/ 1593254 h 2116969"/>
                <a:gd name="connsiteX8-117" fmla="*/ 1195882 w 1977299"/>
                <a:gd name="connsiteY8-118" fmla="*/ 1791849 h 2116969"/>
                <a:gd name="connsiteX9-119" fmla="*/ 1119457 w 1977299"/>
                <a:gd name="connsiteY9-120" fmla="*/ 2116969 h 2116969"/>
                <a:gd name="connsiteX10-121" fmla="*/ 884127 w 1977299"/>
                <a:gd name="connsiteY10-122" fmla="*/ 2116969 h 2116969"/>
                <a:gd name="connsiteX11-123" fmla="*/ 807702 w 1977299"/>
                <a:gd name="connsiteY11-124" fmla="*/ 1791849 h 2116969"/>
                <a:gd name="connsiteX12-125" fmla="*/ 463725 w 1977299"/>
                <a:gd name="connsiteY12-126" fmla="*/ 1593254 h 2116969"/>
                <a:gd name="connsiteX13-127" fmla="*/ 143951 w 1977299"/>
                <a:gd name="connsiteY13-128" fmla="*/ 1689628 h 2116969"/>
                <a:gd name="connsiteX14-129" fmla="*/ 26285 w 1977299"/>
                <a:gd name="connsiteY14-130" fmla="*/ 1485826 h 2116969"/>
                <a:gd name="connsiteX15-131" fmla="*/ 269635 w 1977299"/>
                <a:gd name="connsiteY15-132" fmla="*/ 1257080 h 2116969"/>
                <a:gd name="connsiteX16-133" fmla="*/ 269635 w 1977299"/>
                <a:gd name="connsiteY16-134" fmla="*/ 859890 h 2116969"/>
                <a:gd name="connsiteX17-135" fmla="*/ 26285 w 1977299"/>
                <a:gd name="connsiteY17-136" fmla="*/ 631144 h 2116969"/>
                <a:gd name="connsiteX18-137" fmla="*/ 143951 w 1977299"/>
                <a:gd name="connsiteY18-138" fmla="*/ 427342 h 2116969"/>
                <a:gd name="connsiteX19-139" fmla="*/ 463725 w 1977299"/>
                <a:gd name="connsiteY19-140" fmla="*/ 523716 h 2116969"/>
                <a:gd name="connsiteX20-141" fmla="*/ 807702 w 1977299"/>
                <a:gd name="connsiteY20-142" fmla="*/ 325121 h 2116969"/>
                <a:gd name="connsiteX21-143" fmla="*/ 884127 w 1977299"/>
                <a:gd name="connsiteY21-144" fmla="*/ 1 h 2116969"/>
                <a:gd name="connsiteX22-145" fmla="*/ 1119457 w 1977299"/>
                <a:gd name="connsiteY22-146" fmla="*/ 1 h 2116969"/>
                <a:gd name="connsiteX23-147" fmla="*/ 1195882 w 1977299"/>
                <a:gd name="connsiteY23-148" fmla="*/ 325121 h 2116969"/>
                <a:gd name="connsiteX24-149" fmla="*/ 1539859 w 1977299"/>
                <a:gd name="connsiteY24-150" fmla="*/ 523716 h 2116969"/>
                <a:gd name="connsiteX0-151" fmla="*/ 1539859 w 1977299"/>
                <a:gd name="connsiteY0-152" fmla="*/ 523714 h 2116967"/>
                <a:gd name="connsiteX1-153" fmla="*/ 1859633 w 1977299"/>
                <a:gd name="connsiteY1-154" fmla="*/ 427340 h 2116967"/>
                <a:gd name="connsiteX2-155" fmla="*/ 1977299 w 1977299"/>
                <a:gd name="connsiteY2-156" fmla="*/ 631142 h 2116967"/>
                <a:gd name="connsiteX3-157" fmla="*/ 1733949 w 1977299"/>
                <a:gd name="connsiteY3-158" fmla="*/ 859888 h 2116967"/>
                <a:gd name="connsiteX4-159" fmla="*/ 1733949 w 1977299"/>
                <a:gd name="connsiteY4-160" fmla="*/ 1257078 h 2116967"/>
                <a:gd name="connsiteX5-161" fmla="*/ 1977299 w 1977299"/>
                <a:gd name="connsiteY5-162" fmla="*/ 1485824 h 2116967"/>
                <a:gd name="connsiteX6-163" fmla="*/ 1859633 w 1977299"/>
                <a:gd name="connsiteY6-164" fmla="*/ 1689626 h 2116967"/>
                <a:gd name="connsiteX7-165" fmla="*/ 1539859 w 1977299"/>
                <a:gd name="connsiteY7-166" fmla="*/ 1593252 h 2116967"/>
                <a:gd name="connsiteX8-167" fmla="*/ 1195882 w 1977299"/>
                <a:gd name="connsiteY8-168" fmla="*/ 1791847 h 2116967"/>
                <a:gd name="connsiteX9-169" fmla="*/ 1119457 w 1977299"/>
                <a:gd name="connsiteY9-170" fmla="*/ 2116967 h 2116967"/>
                <a:gd name="connsiteX10-171" fmla="*/ 884127 w 1977299"/>
                <a:gd name="connsiteY10-172" fmla="*/ 2116967 h 2116967"/>
                <a:gd name="connsiteX11-173" fmla="*/ 807702 w 1977299"/>
                <a:gd name="connsiteY11-174" fmla="*/ 1791847 h 2116967"/>
                <a:gd name="connsiteX12-175" fmla="*/ 463725 w 1977299"/>
                <a:gd name="connsiteY12-176" fmla="*/ 1593252 h 2116967"/>
                <a:gd name="connsiteX13-177" fmla="*/ 143951 w 1977299"/>
                <a:gd name="connsiteY13-178" fmla="*/ 1689626 h 2116967"/>
                <a:gd name="connsiteX14-179" fmla="*/ 26285 w 1977299"/>
                <a:gd name="connsiteY14-180" fmla="*/ 1485824 h 2116967"/>
                <a:gd name="connsiteX15-181" fmla="*/ 269635 w 1977299"/>
                <a:gd name="connsiteY15-182" fmla="*/ 1257078 h 2116967"/>
                <a:gd name="connsiteX16-183" fmla="*/ 269635 w 1977299"/>
                <a:gd name="connsiteY16-184" fmla="*/ 859888 h 2116967"/>
                <a:gd name="connsiteX17-185" fmla="*/ 26285 w 1977299"/>
                <a:gd name="connsiteY17-186" fmla="*/ 631142 h 2116967"/>
                <a:gd name="connsiteX18-187" fmla="*/ 143951 w 1977299"/>
                <a:gd name="connsiteY18-188" fmla="*/ 427340 h 2116967"/>
                <a:gd name="connsiteX19-189" fmla="*/ 463725 w 1977299"/>
                <a:gd name="connsiteY19-190" fmla="*/ 523714 h 2116967"/>
                <a:gd name="connsiteX20-191" fmla="*/ 807702 w 1977299"/>
                <a:gd name="connsiteY20-192" fmla="*/ 325119 h 2116967"/>
                <a:gd name="connsiteX21-193" fmla="*/ 884127 w 1977299"/>
                <a:gd name="connsiteY21-194" fmla="*/ -1 h 2116967"/>
                <a:gd name="connsiteX22-195" fmla="*/ 1119457 w 1977299"/>
                <a:gd name="connsiteY22-196" fmla="*/ -1 h 2116967"/>
                <a:gd name="connsiteX23-197" fmla="*/ 1195882 w 1977299"/>
                <a:gd name="connsiteY23-198" fmla="*/ 325119 h 2116967"/>
                <a:gd name="connsiteX24-199" fmla="*/ 1539859 w 1977299"/>
                <a:gd name="connsiteY24-200" fmla="*/ 523714 h 2116967"/>
                <a:gd name="connsiteX0-201" fmla="*/ 1539859 w 1977299"/>
                <a:gd name="connsiteY0-202" fmla="*/ 523716 h 2157608"/>
                <a:gd name="connsiteX1-203" fmla="*/ 1859633 w 1977299"/>
                <a:gd name="connsiteY1-204" fmla="*/ 427342 h 2157608"/>
                <a:gd name="connsiteX2-205" fmla="*/ 1977299 w 1977299"/>
                <a:gd name="connsiteY2-206" fmla="*/ 631144 h 2157608"/>
                <a:gd name="connsiteX3-207" fmla="*/ 1733949 w 1977299"/>
                <a:gd name="connsiteY3-208" fmla="*/ 859890 h 2157608"/>
                <a:gd name="connsiteX4-209" fmla="*/ 1733949 w 1977299"/>
                <a:gd name="connsiteY4-210" fmla="*/ 1257080 h 2157608"/>
                <a:gd name="connsiteX5-211" fmla="*/ 1977299 w 1977299"/>
                <a:gd name="connsiteY5-212" fmla="*/ 1485826 h 2157608"/>
                <a:gd name="connsiteX6-213" fmla="*/ 1859633 w 1977299"/>
                <a:gd name="connsiteY6-214" fmla="*/ 1689628 h 2157608"/>
                <a:gd name="connsiteX7-215" fmla="*/ 1539859 w 1977299"/>
                <a:gd name="connsiteY7-216" fmla="*/ 1593254 h 2157608"/>
                <a:gd name="connsiteX8-217" fmla="*/ 1195882 w 1977299"/>
                <a:gd name="connsiteY8-218" fmla="*/ 1791849 h 2157608"/>
                <a:gd name="connsiteX9-219" fmla="*/ 1119457 w 1977299"/>
                <a:gd name="connsiteY9-220" fmla="*/ 2116969 h 2157608"/>
                <a:gd name="connsiteX10-221" fmla="*/ 884127 w 1977299"/>
                <a:gd name="connsiteY10-222" fmla="*/ 2116969 h 2157608"/>
                <a:gd name="connsiteX11-223" fmla="*/ 807702 w 1977299"/>
                <a:gd name="connsiteY11-224" fmla="*/ 1791849 h 2157608"/>
                <a:gd name="connsiteX12-225" fmla="*/ 463725 w 1977299"/>
                <a:gd name="connsiteY12-226" fmla="*/ 1593254 h 2157608"/>
                <a:gd name="connsiteX13-227" fmla="*/ 143951 w 1977299"/>
                <a:gd name="connsiteY13-228" fmla="*/ 1689628 h 2157608"/>
                <a:gd name="connsiteX14-229" fmla="*/ 26285 w 1977299"/>
                <a:gd name="connsiteY14-230" fmla="*/ 1485826 h 2157608"/>
                <a:gd name="connsiteX15-231" fmla="*/ 269635 w 1977299"/>
                <a:gd name="connsiteY15-232" fmla="*/ 1257080 h 2157608"/>
                <a:gd name="connsiteX16-233" fmla="*/ 269635 w 1977299"/>
                <a:gd name="connsiteY16-234" fmla="*/ 859890 h 2157608"/>
                <a:gd name="connsiteX17-235" fmla="*/ 26285 w 1977299"/>
                <a:gd name="connsiteY17-236" fmla="*/ 631144 h 2157608"/>
                <a:gd name="connsiteX18-237" fmla="*/ 143951 w 1977299"/>
                <a:gd name="connsiteY18-238" fmla="*/ 427342 h 2157608"/>
                <a:gd name="connsiteX19-239" fmla="*/ 463725 w 1977299"/>
                <a:gd name="connsiteY19-240" fmla="*/ 523716 h 2157608"/>
                <a:gd name="connsiteX20-241" fmla="*/ 807702 w 1977299"/>
                <a:gd name="connsiteY20-242" fmla="*/ 325121 h 2157608"/>
                <a:gd name="connsiteX21-243" fmla="*/ 884127 w 1977299"/>
                <a:gd name="connsiteY21-244" fmla="*/ 1 h 2157608"/>
                <a:gd name="connsiteX22-245" fmla="*/ 1119457 w 1977299"/>
                <a:gd name="connsiteY22-246" fmla="*/ 1 h 2157608"/>
                <a:gd name="connsiteX23-247" fmla="*/ 1195882 w 1977299"/>
                <a:gd name="connsiteY23-248" fmla="*/ 325121 h 2157608"/>
                <a:gd name="connsiteX24-249" fmla="*/ 1539859 w 1977299"/>
                <a:gd name="connsiteY24-250" fmla="*/ 523716 h 2157608"/>
                <a:gd name="connsiteX0-251" fmla="*/ 1539859 w 1977299"/>
                <a:gd name="connsiteY0-252" fmla="*/ 523714 h 2179536"/>
                <a:gd name="connsiteX1-253" fmla="*/ 1859633 w 1977299"/>
                <a:gd name="connsiteY1-254" fmla="*/ 427340 h 2179536"/>
                <a:gd name="connsiteX2-255" fmla="*/ 1977299 w 1977299"/>
                <a:gd name="connsiteY2-256" fmla="*/ 631142 h 2179536"/>
                <a:gd name="connsiteX3-257" fmla="*/ 1733949 w 1977299"/>
                <a:gd name="connsiteY3-258" fmla="*/ 859888 h 2179536"/>
                <a:gd name="connsiteX4-259" fmla="*/ 1733949 w 1977299"/>
                <a:gd name="connsiteY4-260" fmla="*/ 1257078 h 2179536"/>
                <a:gd name="connsiteX5-261" fmla="*/ 1977299 w 1977299"/>
                <a:gd name="connsiteY5-262" fmla="*/ 1485824 h 2179536"/>
                <a:gd name="connsiteX6-263" fmla="*/ 1859633 w 1977299"/>
                <a:gd name="connsiteY6-264" fmla="*/ 1689626 h 2179536"/>
                <a:gd name="connsiteX7-265" fmla="*/ 1539859 w 1977299"/>
                <a:gd name="connsiteY7-266" fmla="*/ 1593252 h 2179536"/>
                <a:gd name="connsiteX8-267" fmla="*/ 1195882 w 1977299"/>
                <a:gd name="connsiteY8-268" fmla="*/ 1791847 h 2179536"/>
                <a:gd name="connsiteX9-269" fmla="*/ 1119457 w 1977299"/>
                <a:gd name="connsiteY9-270" fmla="*/ 2116967 h 2179536"/>
                <a:gd name="connsiteX10-271" fmla="*/ 884127 w 1977299"/>
                <a:gd name="connsiteY10-272" fmla="*/ 2116967 h 2179536"/>
                <a:gd name="connsiteX11-273" fmla="*/ 807702 w 1977299"/>
                <a:gd name="connsiteY11-274" fmla="*/ 1791847 h 2179536"/>
                <a:gd name="connsiteX12-275" fmla="*/ 463725 w 1977299"/>
                <a:gd name="connsiteY12-276" fmla="*/ 1593252 h 2179536"/>
                <a:gd name="connsiteX13-277" fmla="*/ 143951 w 1977299"/>
                <a:gd name="connsiteY13-278" fmla="*/ 1689626 h 2179536"/>
                <a:gd name="connsiteX14-279" fmla="*/ 26285 w 1977299"/>
                <a:gd name="connsiteY14-280" fmla="*/ 1485824 h 2179536"/>
                <a:gd name="connsiteX15-281" fmla="*/ 269635 w 1977299"/>
                <a:gd name="connsiteY15-282" fmla="*/ 1257078 h 2179536"/>
                <a:gd name="connsiteX16-283" fmla="*/ 269635 w 1977299"/>
                <a:gd name="connsiteY16-284" fmla="*/ 859888 h 2179536"/>
                <a:gd name="connsiteX17-285" fmla="*/ 26285 w 1977299"/>
                <a:gd name="connsiteY17-286" fmla="*/ 631142 h 2179536"/>
                <a:gd name="connsiteX18-287" fmla="*/ 143951 w 1977299"/>
                <a:gd name="connsiteY18-288" fmla="*/ 427340 h 2179536"/>
                <a:gd name="connsiteX19-289" fmla="*/ 463725 w 1977299"/>
                <a:gd name="connsiteY19-290" fmla="*/ 523714 h 2179536"/>
                <a:gd name="connsiteX20-291" fmla="*/ 807702 w 1977299"/>
                <a:gd name="connsiteY20-292" fmla="*/ 325119 h 2179536"/>
                <a:gd name="connsiteX21-293" fmla="*/ 884127 w 1977299"/>
                <a:gd name="connsiteY21-294" fmla="*/ -1 h 2179536"/>
                <a:gd name="connsiteX22-295" fmla="*/ 1119457 w 1977299"/>
                <a:gd name="connsiteY22-296" fmla="*/ -1 h 2179536"/>
                <a:gd name="connsiteX23-297" fmla="*/ 1195882 w 1977299"/>
                <a:gd name="connsiteY23-298" fmla="*/ 325119 h 2179536"/>
                <a:gd name="connsiteX24-299" fmla="*/ 1539859 w 1977299"/>
                <a:gd name="connsiteY24-300" fmla="*/ 523714 h 2179536"/>
                <a:gd name="connsiteX0-301" fmla="*/ 1539859 w 1981249"/>
                <a:gd name="connsiteY0-302" fmla="*/ 523716 h 2179538"/>
                <a:gd name="connsiteX1-303" fmla="*/ 1859633 w 1981249"/>
                <a:gd name="connsiteY1-304" fmla="*/ 427342 h 2179538"/>
                <a:gd name="connsiteX2-305" fmla="*/ 1977299 w 1981249"/>
                <a:gd name="connsiteY2-306" fmla="*/ 631144 h 2179538"/>
                <a:gd name="connsiteX3-307" fmla="*/ 1733949 w 1981249"/>
                <a:gd name="connsiteY3-308" fmla="*/ 859890 h 2179538"/>
                <a:gd name="connsiteX4-309" fmla="*/ 1733949 w 1981249"/>
                <a:gd name="connsiteY4-310" fmla="*/ 1257080 h 2179538"/>
                <a:gd name="connsiteX5-311" fmla="*/ 1977299 w 1981249"/>
                <a:gd name="connsiteY5-312" fmla="*/ 1485826 h 2179538"/>
                <a:gd name="connsiteX6-313" fmla="*/ 1859633 w 1981249"/>
                <a:gd name="connsiteY6-314" fmla="*/ 1689628 h 2179538"/>
                <a:gd name="connsiteX7-315" fmla="*/ 1539859 w 1981249"/>
                <a:gd name="connsiteY7-316" fmla="*/ 1593254 h 2179538"/>
                <a:gd name="connsiteX8-317" fmla="*/ 1195882 w 1981249"/>
                <a:gd name="connsiteY8-318" fmla="*/ 1791849 h 2179538"/>
                <a:gd name="connsiteX9-319" fmla="*/ 1119457 w 1981249"/>
                <a:gd name="connsiteY9-320" fmla="*/ 2116969 h 2179538"/>
                <a:gd name="connsiteX10-321" fmla="*/ 884127 w 1981249"/>
                <a:gd name="connsiteY10-322" fmla="*/ 2116969 h 2179538"/>
                <a:gd name="connsiteX11-323" fmla="*/ 807702 w 1981249"/>
                <a:gd name="connsiteY11-324" fmla="*/ 1791849 h 2179538"/>
                <a:gd name="connsiteX12-325" fmla="*/ 463725 w 1981249"/>
                <a:gd name="connsiteY12-326" fmla="*/ 1593254 h 2179538"/>
                <a:gd name="connsiteX13-327" fmla="*/ 143951 w 1981249"/>
                <a:gd name="connsiteY13-328" fmla="*/ 1689628 h 2179538"/>
                <a:gd name="connsiteX14-329" fmla="*/ 26285 w 1981249"/>
                <a:gd name="connsiteY14-330" fmla="*/ 1485826 h 2179538"/>
                <a:gd name="connsiteX15-331" fmla="*/ 269635 w 1981249"/>
                <a:gd name="connsiteY15-332" fmla="*/ 1257080 h 2179538"/>
                <a:gd name="connsiteX16-333" fmla="*/ 269635 w 1981249"/>
                <a:gd name="connsiteY16-334" fmla="*/ 859890 h 2179538"/>
                <a:gd name="connsiteX17-335" fmla="*/ 26285 w 1981249"/>
                <a:gd name="connsiteY17-336" fmla="*/ 631144 h 2179538"/>
                <a:gd name="connsiteX18-337" fmla="*/ 143951 w 1981249"/>
                <a:gd name="connsiteY18-338" fmla="*/ 427342 h 2179538"/>
                <a:gd name="connsiteX19-339" fmla="*/ 463725 w 1981249"/>
                <a:gd name="connsiteY19-340" fmla="*/ 523716 h 2179538"/>
                <a:gd name="connsiteX20-341" fmla="*/ 807702 w 1981249"/>
                <a:gd name="connsiteY20-342" fmla="*/ 325121 h 2179538"/>
                <a:gd name="connsiteX21-343" fmla="*/ 884127 w 1981249"/>
                <a:gd name="connsiteY21-344" fmla="*/ 1 h 2179538"/>
                <a:gd name="connsiteX22-345" fmla="*/ 1119457 w 1981249"/>
                <a:gd name="connsiteY22-346" fmla="*/ 1 h 2179538"/>
                <a:gd name="connsiteX23-347" fmla="*/ 1195882 w 1981249"/>
                <a:gd name="connsiteY23-348" fmla="*/ 325121 h 2179538"/>
                <a:gd name="connsiteX24-349" fmla="*/ 1539859 w 1981249"/>
                <a:gd name="connsiteY24-350" fmla="*/ 523716 h 2179538"/>
                <a:gd name="connsiteX0-351" fmla="*/ 1539859 w 2003583"/>
                <a:gd name="connsiteY0-352" fmla="*/ 523714 h 2179536"/>
                <a:gd name="connsiteX1-353" fmla="*/ 1859633 w 2003583"/>
                <a:gd name="connsiteY1-354" fmla="*/ 427340 h 2179536"/>
                <a:gd name="connsiteX2-355" fmla="*/ 1977299 w 2003583"/>
                <a:gd name="connsiteY2-356" fmla="*/ 631142 h 2179536"/>
                <a:gd name="connsiteX3-357" fmla="*/ 1733949 w 2003583"/>
                <a:gd name="connsiteY3-358" fmla="*/ 859888 h 2179536"/>
                <a:gd name="connsiteX4-359" fmla="*/ 1733949 w 2003583"/>
                <a:gd name="connsiteY4-360" fmla="*/ 1257078 h 2179536"/>
                <a:gd name="connsiteX5-361" fmla="*/ 1977299 w 2003583"/>
                <a:gd name="connsiteY5-362" fmla="*/ 1485824 h 2179536"/>
                <a:gd name="connsiteX6-363" fmla="*/ 1859633 w 2003583"/>
                <a:gd name="connsiteY6-364" fmla="*/ 1689626 h 2179536"/>
                <a:gd name="connsiteX7-365" fmla="*/ 1539859 w 2003583"/>
                <a:gd name="connsiteY7-366" fmla="*/ 1593252 h 2179536"/>
                <a:gd name="connsiteX8-367" fmla="*/ 1195882 w 2003583"/>
                <a:gd name="connsiteY8-368" fmla="*/ 1791847 h 2179536"/>
                <a:gd name="connsiteX9-369" fmla="*/ 1119457 w 2003583"/>
                <a:gd name="connsiteY9-370" fmla="*/ 2116967 h 2179536"/>
                <a:gd name="connsiteX10-371" fmla="*/ 884127 w 2003583"/>
                <a:gd name="connsiteY10-372" fmla="*/ 2116967 h 2179536"/>
                <a:gd name="connsiteX11-373" fmla="*/ 807702 w 2003583"/>
                <a:gd name="connsiteY11-374" fmla="*/ 1791847 h 2179536"/>
                <a:gd name="connsiteX12-375" fmla="*/ 463725 w 2003583"/>
                <a:gd name="connsiteY12-376" fmla="*/ 1593252 h 2179536"/>
                <a:gd name="connsiteX13-377" fmla="*/ 143951 w 2003583"/>
                <a:gd name="connsiteY13-378" fmla="*/ 1689626 h 2179536"/>
                <a:gd name="connsiteX14-379" fmla="*/ 26285 w 2003583"/>
                <a:gd name="connsiteY14-380" fmla="*/ 1485824 h 2179536"/>
                <a:gd name="connsiteX15-381" fmla="*/ 269635 w 2003583"/>
                <a:gd name="connsiteY15-382" fmla="*/ 1257078 h 2179536"/>
                <a:gd name="connsiteX16-383" fmla="*/ 269635 w 2003583"/>
                <a:gd name="connsiteY16-384" fmla="*/ 859888 h 2179536"/>
                <a:gd name="connsiteX17-385" fmla="*/ 26285 w 2003583"/>
                <a:gd name="connsiteY17-386" fmla="*/ 631142 h 2179536"/>
                <a:gd name="connsiteX18-387" fmla="*/ 143951 w 2003583"/>
                <a:gd name="connsiteY18-388" fmla="*/ 427340 h 2179536"/>
                <a:gd name="connsiteX19-389" fmla="*/ 463725 w 2003583"/>
                <a:gd name="connsiteY19-390" fmla="*/ 523714 h 2179536"/>
                <a:gd name="connsiteX20-391" fmla="*/ 807702 w 2003583"/>
                <a:gd name="connsiteY20-392" fmla="*/ 325119 h 2179536"/>
                <a:gd name="connsiteX21-393" fmla="*/ 884127 w 2003583"/>
                <a:gd name="connsiteY21-394" fmla="*/ -1 h 2179536"/>
                <a:gd name="connsiteX22-395" fmla="*/ 1119457 w 2003583"/>
                <a:gd name="connsiteY22-396" fmla="*/ -1 h 2179536"/>
                <a:gd name="connsiteX23-397" fmla="*/ 1195882 w 2003583"/>
                <a:gd name="connsiteY23-398" fmla="*/ 325119 h 2179536"/>
                <a:gd name="connsiteX24-399" fmla="*/ 1539859 w 2003583"/>
                <a:gd name="connsiteY24-400" fmla="*/ 523714 h 2179536"/>
                <a:gd name="connsiteX0-401" fmla="*/ 1539859 w 2003583"/>
                <a:gd name="connsiteY0-402" fmla="*/ 523716 h 2179538"/>
                <a:gd name="connsiteX1-403" fmla="*/ 1859633 w 2003583"/>
                <a:gd name="connsiteY1-404" fmla="*/ 427342 h 2179538"/>
                <a:gd name="connsiteX2-405" fmla="*/ 1977299 w 2003583"/>
                <a:gd name="connsiteY2-406" fmla="*/ 631144 h 2179538"/>
                <a:gd name="connsiteX3-407" fmla="*/ 1733949 w 2003583"/>
                <a:gd name="connsiteY3-408" fmla="*/ 859890 h 2179538"/>
                <a:gd name="connsiteX4-409" fmla="*/ 1733949 w 2003583"/>
                <a:gd name="connsiteY4-410" fmla="*/ 1257080 h 2179538"/>
                <a:gd name="connsiteX5-411" fmla="*/ 1977299 w 2003583"/>
                <a:gd name="connsiteY5-412" fmla="*/ 1485826 h 2179538"/>
                <a:gd name="connsiteX6-413" fmla="*/ 1859633 w 2003583"/>
                <a:gd name="connsiteY6-414" fmla="*/ 1689628 h 2179538"/>
                <a:gd name="connsiteX7-415" fmla="*/ 1539859 w 2003583"/>
                <a:gd name="connsiteY7-416" fmla="*/ 1593254 h 2179538"/>
                <a:gd name="connsiteX8-417" fmla="*/ 1195882 w 2003583"/>
                <a:gd name="connsiteY8-418" fmla="*/ 1791849 h 2179538"/>
                <a:gd name="connsiteX9-419" fmla="*/ 1119457 w 2003583"/>
                <a:gd name="connsiteY9-420" fmla="*/ 2116969 h 2179538"/>
                <a:gd name="connsiteX10-421" fmla="*/ 884127 w 2003583"/>
                <a:gd name="connsiteY10-422" fmla="*/ 2116969 h 2179538"/>
                <a:gd name="connsiteX11-423" fmla="*/ 807702 w 2003583"/>
                <a:gd name="connsiteY11-424" fmla="*/ 1791849 h 2179538"/>
                <a:gd name="connsiteX12-425" fmla="*/ 463725 w 2003583"/>
                <a:gd name="connsiteY12-426" fmla="*/ 1593254 h 2179538"/>
                <a:gd name="connsiteX13-427" fmla="*/ 143951 w 2003583"/>
                <a:gd name="connsiteY13-428" fmla="*/ 1689628 h 2179538"/>
                <a:gd name="connsiteX14-429" fmla="*/ 26285 w 2003583"/>
                <a:gd name="connsiteY14-430" fmla="*/ 1485826 h 2179538"/>
                <a:gd name="connsiteX15-431" fmla="*/ 269635 w 2003583"/>
                <a:gd name="connsiteY15-432" fmla="*/ 1257080 h 2179538"/>
                <a:gd name="connsiteX16-433" fmla="*/ 269635 w 2003583"/>
                <a:gd name="connsiteY16-434" fmla="*/ 859890 h 2179538"/>
                <a:gd name="connsiteX17-435" fmla="*/ 26285 w 2003583"/>
                <a:gd name="connsiteY17-436" fmla="*/ 631144 h 2179538"/>
                <a:gd name="connsiteX18-437" fmla="*/ 143951 w 2003583"/>
                <a:gd name="connsiteY18-438" fmla="*/ 427342 h 2179538"/>
                <a:gd name="connsiteX19-439" fmla="*/ 463725 w 2003583"/>
                <a:gd name="connsiteY19-440" fmla="*/ 523716 h 2179538"/>
                <a:gd name="connsiteX20-441" fmla="*/ 807702 w 2003583"/>
                <a:gd name="connsiteY20-442" fmla="*/ 325121 h 2179538"/>
                <a:gd name="connsiteX21-443" fmla="*/ 884127 w 2003583"/>
                <a:gd name="connsiteY21-444" fmla="*/ 1 h 2179538"/>
                <a:gd name="connsiteX22-445" fmla="*/ 1119457 w 2003583"/>
                <a:gd name="connsiteY22-446" fmla="*/ 1 h 2179538"/>
                <a:gd name="connsiteX23-447" fmla="*/ 1195882 w 2003583"/>
                <a:gd name="connsiteY23-448" fmla="*/ 325121 h 2179538"/>
                <a:gd name="connsiteX24-449" fmla="*/ 1539859 w 2003583"/>
                <a:gd name="connsiteY24-450" fmla="*/ 523716 h 2179538"/>
                <a:gd name="connsiteX0-451" fmla="*/ 1539859 w 2003583"/>
                <a:gd name="connsiteY0-452" fmla="*/ 523714 h 2179536"/>
                <a:gd name="connsiteX1-453" fmla="*/ 1859633 w 2003583"/>
                <a:gd name="connsiteY1-454" fmla="*/ 427340 h 2179536"/>
                <a:gd name="connsiteX2-455" fmla="*/ 1977299 w 2003583"/>
                <a:gd name="connsiteY2-456" fmla="*/ 631142 h 2179536"/>
                <a:gd name="connsiteX3-457" fmla="*/ 1733949 w 2003583"/>
                <a:gd name="connsiteY3-458" fmla="*/ 859888 h 2179536"/>
                <a:gd name="connsiteX4-459" fmla="*/ 1733949 w 2003583"/>
                <a:gd name="connsiteY4-460" fmla="*/ 1257078 h 2179536"/>
                <a:gd name="connsiteX5-461" fmla="*/ 1977299 w 2003583"/>
                <a:gd name="connsiteY5-462" fmla="*/ 1485824 h 2179536"/>
                <a:gd name="connsiteX6-463" fmla="*/ 1859633 w 2003583"/>
                <a:gd name="connsiteY6-464" fmla="*/ 1689626 h 2179536"/>
                <a:gd name="connsiteX7-465" fmla="*/ 1539859 w 2003583"/>
                <a:gd name="connsiteY7-466" fmla="*/ 1593252 h 2179536"/>
                <a:gd name="connsiteX8-467" fmla="*/ 1195882 w 2003583"/>
                <a:gd name="connsiteY8-468" fmla="*/ 1791847 h 2179536"/>
                <a:gd name="connsiteX9-469" fmla="*/ 1119457 w 2003583"/>
                <a:gd name="connsiteY9-470" fmla="*/ 2116967 h 2179536"/>
                <a:gd name="connsiteX10-471" fmla="*/ 884127 w 2003583"/>
                <a:gd name="connsiteY10-472" fmla="*/ 2116967 h 2179536"/>
                <a:gd name="connsiteX11-473" fmla="*/ 807702 w 2003583"/>
                <a:gd name="connsiteY11-474" fmla="*/ 1791847 h 2179536"/>
                <a:gd name="connsiteX12-475" fmla="*/ 463725 w 2003583"/>
                <a:gd name="connsiteY12-476" fmla="*/ 1593252 h 2179536"/>
                <a:gd name="connsiteX13-477" fmla="*/ 143951 w 2003583"/>
                <a:gd name="connsiteY13-478" fmla="*/ 1689626 h 2179536"/>
                <a:gd name="connsiteX14-479" fmla="*/ 26285 w 2003583"/>
                <a:gd name="connsiteY14-480" fmla="*/ 1485824 h 2179536"/>
                <a:gd name="connsiteX15-481" fmla="*/ 269635 w 2003583"/>
                <a:gd name="connsiteY15-482" fmla="*/ 1257078 h 2179536"/>
                <a:gd name="connsiteX16-483" fmla="*/ 269635 w 2003583"/>
                <a:gd name="connsiteY16-484" fmla="*/ 859888 h 2179536"/>
                <a:gd name="connsiteX17-485" fmla="*/ 26285 w 2003583"/>
                <a:gd name="connsiteY17-486" fmla="*/ 631142 h 2179536"/>
                <a:gd name="connsiteX18-487" fmla="*/ 143951 w 2003583"/>
                <a:gd name="connsiteY18-488" fmla="*/ 427340 h 2179536"/>
                <a:gd name="connsiteX19-489" fmla="*/ 463725 w 2003583"/>
                <a:gd name="connsiteY19-490" fmla="*/ 523714 h 2179536"/>
                <a:gd name="connsiteX20-491" fmla="*/ 807702 w 2003583"/>
                <a:gd name="connsiteY20-492" fmla="*/ 325119 h 2179536"/>
                <a:gd name="connsiteX21-493" fmla="*/ 884127 w 2003583"/>
                <a:gd name="connsiteY21-494" fmla="*/ -1 h 2179536"/>
                <a:gd name="connsiteX22-495" fmla="*/ 1119457 w 2003583"/>
                <a:gd name="connsiteY22-496" fmla="*/ -1 h 2179536"/>
                <a:gd name="connsiteX23-497" fmla="*/ 1195882 w 2003583"/>
                <a:gd name="connsiteY23-498" fmla="*/ 325119 h 2179536"/>
                <a:gd name="connsiteX24-499" fmla="*/ 1539859 w 2003583"/>
                <a:gd name="connsiteY24-500" fmla="*/ 523714 h 2179536"/>
                <a:gd name="connsiteX0-501" fmla="*/ 1539859 w 2003583"/>
                <a:gd name="connsiteY0-502" fmla="*/ 564355 h 2220187"/>
                <a:gd name="connsiteX1-503" fmla="*/ 1859633 w 2003583"/>
                <a:gd name="connsiteY1-504" fmla="*/ 467981 h 2220187"/>
                <a:gd name="connsiteX2-505" fmla="*/ 1977299 w 2003583"/>
                <a:gd name="connsiteY2-506" fmla="*/ 671783 h 2220187"/>
                <a:gd name="connsiteX3-507" fmla="*/ 1733949 w 2003583"/>
                <a:gd name="connsiteY3-508" fmla="*/ 900529 h 2220187"/>
                <a:gd name="connsiteX4-509" fmla="*/ 1733949 w 2003583"/>
                <a:gd name="connsiteY4-510" fmla="*/ 1297719 h 2220187"/>
                <a:gd name="connsiteX5-511" fmla="*/ 1977299 w 2003583"/>
                <a:gd name="connsiteY5-512" fmla="*/ 1526465 h 2220187"/>
                <a:gd name="connsiteX6-513" fmla="*/ 1859633 w 2003583"/>
                <a:gd name="connsiteY6-514" fmla="*/ 1730267 h 2220187"/>
                <a:gd name="connsiteX7-515" fmla="*/ 1539859 w 2003583"/>
                <a:gd name="connsiteY7-516" fmla="*/ 1633893 h 2220187"/>
                <a:gd name="connsiteX8-517" fmla="*/ 1195882 w 2003583"/>
                <a:gd name="connsiteY8-518" fmla="*/ 1832488 h 2220187"/>
                <a:gd name="connsiteX9-519" fmla="*/ 1119457 w 2003583"/>
                <a:gd name="connsiteY9-520" fmla="*/ 2157608 h 2220187"/>
                <a:gd name="connsiteX10-521" fmla="*/ 884127 w 2003583"/>
                <a:gd name="connsiteY10-522" fmla="*/ 2157608 h 2220187"/>
                <a:gd name="connsiteX11-523" fmla="*/ 807702 w 2003583"/>
                <a:gd name="connsiteY11-524" fmla="*/ 1832488 h 2220187"/>
                <a:gd name="connsiteX12-525" fmla="*/ 463725 w 2003583"/>
                <a:gd name="connsiteY12-526" fmla="*/ 1633893 h 2220187"/>
                <a:gd name="connsiteX13-527" fmla="*/ 143951 w 2003583"/>
                <a:gd name="connsiteY13-528" fmla="*/ 1730267 h 2220187"/>
                <a:gd name="connsiteX14-529" fmla="*/ 26285 w 2003583"/>
                <a:gd name="connsiteY14-530" fmla="*/ 1526465 h 2220187"/>
                <a:gd name="connsiteX15-531" fmla="*/ 269635 w 2003583"/>
                <a:gd name="connsiteY15-532" fmla="*/ 1297719 h 2220187"/>
                <a:gd name="connsiteX16-533" fmla="*/ 269635 w 2003583"/>
                <a:gd name="connsiteY16-534" fmla="*/ 900529 h 2220187"/>
                <a:gd name="connsiteX17-535" fmla="*/ 26285 w 2003583"/>
                <a:gd name="connsiteY17-536" fmla="*/ 671783 h 2220187"/>
                <a:gd name="connsiteX18-537" fmla="*/ 143951 w 2003583"/>
                <a:gd name="connsiteY18-538" fmla="*/ 467981 h 2220187"/>
                <a:gd name="connsiteX19-539" fmla="*/ 463725 w 2003583"/>
                <a:gd name="connsiteY19-540" fmla="*/ 564355 h 2220187"/>
                <a:gd name="connsiteX20-541" fmla="*/ 807702 w 2003583"/>
                <a:gd name="connsiteY20-542" fmla="*/ 365760 h 2220187"/>
                <a:gd name="connsiteX21-543" fmla="*/ 884127 w 2003583"/>
                <a:gd name="connsiteY21-544" fmla="*/ 40640 h 2220187"/>
                <a:gd name="connsiteX22-545" fmla="*/ 1119457 w 2003583"/>
                <a:gd name="connsiteY22-546" fmla="*/ 40640 h 2220187"/>
                <a:gd name="connsiteX23-547" fmla="*/ 1195882 w 2003583"/>
                <a:gd name="connsiteY23-548" fmla="*/ 365760 h 2220187"/>
                <a:gd name="connsiteX24-549" fmla="*/ 1539859 w 2003583"/>
                <a:gd name="connsiteY24-550" fmla="*/ 564355 h 2220187"/>
                <a:gd name="connsiteX0-551" fmla="*/ 1539859 w 2003583"/>
                <a:gd name="connsiteY0-552" fmla="*/ 586285 h 2242107"/>
                <a:gd name="connsiteX1-553" fmla="*/ 1859633 w 2003583"/>
                <a:gd name="connsiteY1-554" fmla="*/ 489911 h 2242107"/>
                <a:gd name="connsiteX2-555" fmla="*/ 1977299 w 2003583"/>
                <a:gd name="connsiteY2-556" fmla="*/ 693713 h 2242107"/>
                <a:gd name="connsiteX3-557" fmla="*/ 1733949 w 2003583"/>
                <a:gd name="connsiteY3-558" fmla="*/ 922459 h 2242107"/>
                <a:gd name="connsiteX4-559" fmla="*/ 1733949 w 2003583"/>
                <a:gd name="connsiteY4-560" fmla="*/ 1319649 h 2242107"/>
                <a:gd name="connsiteX5-561" fmla="*/ 1977299 w 2003583"/>
                <a:gd name="connsiteY5-562" fmla="*/ 1548395 h 2242107"/>
                <a:gd name="connsiteX6-563" fmla="*/ 1859633 w 2003583"/>
                <a:gd name="connsiteY6-564" fmla="*/ 1752197 h 2242107"/>
                <a:gd name="connsiteX7-565" fmla="*/ 1539859 w 2003583"/>
                <a:gd name="connsiteY7-566" fmla="*/ 1655823 h 2242107"/>
                <a:gd name="connsiteX8-567" fmla="*/ 1195882 w 2003583"/>
                <a:gd name="connsiteY8-568" fmla="*/ 1854418 h 2242107"/>
                <a:gd name="connsiteX9-569" fmla="*/ 1119457 w 2003583"/>
                <a:gd name="connsiteY9-570" fmla="*/ 2179538 h 2242107"/>
                <a:gd name="connsiteX10-571" fmla="*/ 884127 w 2003583"/>
                <a:gd name="connsiteY10-572" fmla="*/ 2179538 h 2242107"/>
                <a:gd name="connsiteX11-573" fmla="*/ 807702 w 2003583"/>
                <a:gd name="connsiteY11-574" fmla="*/ 1854418 h 2242107"/>
                <a:gd name="connsiteX12-575" fmla="*/ 463725 w 2003583"/>
                <a:gd name="connsiteY12-576" fmla="*/ 1655823 h 2242107"/>
                <a:gd name="connsiteX13-577" fmla="*/ 143951 w 2003583"/>
                <a:gd name="connsiteY13-578" fmla="*/ 1752197 h 2242107"/>
                <a:gd name="connsiteX14-579" fmla="*/ 26285 w 2003583"/>
                <a:gd name="connsiteY14-580" fmla="*/ 1548395 h 2242107"/>
                <a:gd name="connsiteX15-581" fmla="*/ 269635 w 2003583"/>
                <a:gd name="connsiteY15-582" fmla="*/ 1319649 h 2242107"/>
                <a:gd name="connsiteX16-583" fmla="*/ 269635 w 2003583"/>
                <a:gd name="connsiteY16-584" fmla="*/ 922459 h 2242107"/>
                <a:gd name="connsiteX17-585" fmla="*/ 26285 w 2003583"/>
                <a:gd name="connsiteY17-586" fmla="*/ 693713 h 2242107"/>
                <a:gd name="connsiteX18-587" fmla="*/ 143951 w 2003583"/>
                <a:gd name="connsiteY18-588" fmla="*/ 489911 h 2242107"/>
                <a:gd name="connsiteX19-589" fmla="*/ 463725 w 2003583"/>
                <a:gd name="connsiteY19-590" fmla="*/ 586285 h 2242107"/>
                <a:gd name="connsiteX20-591" fmla="*/ 807702 w 2003583"/>
                <a:gd name="connsiteY20-592" fmla="*/ 387690 h 2242107"/>
                <a:gd name="connsiteX21-593" fmla="*/ 884127 w 2003583"/>
                <a:gd name="connsiteY21-594" fmla="*/ 62570 h 2242107"/>
                <a:gd name="connsiteX22-595" fmla="*/ 1119457 w 2003583"/>
                <a:gd name="connsiteY22-596" fmla="*/ 62570 h 2242107"/>
                <a:gd name="connsiteX23-597" fmla="*/ 1195882 w 2003583"/>
                <a:gd name="connsiteY23-598" fmla="*/ 387690 h 2242107"/>
                <a:gd name="connsiteX24-599" fmla="*/ 1539859 w 2003583"/>
                <a:gd name="connsiteY24-600" fmla="*/ 586285 h 2242107"/>
                <a:gd name="connsiteX0-601" fmla="*/ 1539859 w 2003583"/>
                <a:gd name="connsiteY0-602" fmla="*/ 586285 h 2242107"/>
                <a:gd name="connsiteX1-603" fmla="*/ 1859633 w 2003583"/>
                <a:gd name="connsiteY1-604" fmla="*/ 489911 h 2242107"/>
                <a:gd name="connsiteX2-605" fmla="*/ 1977299 w 2003583"/>
                <a:gd name="connsiteY2-606" fmla="*/ 693713 h 2242107"/>
                <a:gd name="connsiteX3-607" fmla="*/ 1733949 w 2003583"/>
                <a:gd name="connsiteY3-608" fmla="*/ 922459 h 2242107"/>
                <a:gd name="connsiteX4-609" fmla="*/ 1733949 w 2003583"/>
                <a:gd name="connsiteY4-610" fmla="*/ 1319649 h 2242107"/>
                <a:gd name="connsiteX5-611" fmla="*/ 1977299 w 2003583"/>
                <a:gd name="connsiteY5-612" fmla="*/ 1548395 h 2242107"/>
                <a:gd name="connsiteX6-613" fmla="*/ 1859633 w 2003583"/>
                <a:gd name="connsiteY6-614" fmla="*/ 1752197 h 2242107"/>
                <a:gd name="connsiteX7-615" fmla="*/ 1539859 w 2003583"/>
                <a:gd name="connsiteY7-616" fmla="*/ 1655823 h 2242107"/>
                <a:gd name="connsiteX8-617" fmla="*/ 1195882 w 2003583"/>
                <a:gd name="connsiteY8-618" fmla="*/ 1854418 h 2242107"/>
                <a:gd name="connsiteX9-619" fmla="*/ 1119457 w 2003583"/>
                <a:gd name="connsiteY9-620" fmla="*/ 2179538 h 2242107"/>
                <a:gd name="connsiteX10-621" fmla="*/ 884127 w 2003583"/>
                <a:gd name="connsiteY10-622" fmla="*/ 2179538 h 2242107"/>
                <a:gd name="connsiteX11-623" fmla="*/ 807702 w 2003583"/>
                <a:gd name="connsiteY11-624" fmla="*/ 1854418 h 2242107"/>
                <a:gd name="connsiteX12-625" fmla="*/ 463725 w 2003583"/>
                <a:gd name="connsiteY12-626" fmla="*/ 1655823 h 2242107"/>
                <a:gd name="connsiteX13-627" fmla="*/ 143951 w 2003583"/>
                <a:gd name="connsiteY13-628" fmla="*/ 1752197 h 2242107"/>
                <a:gd name="connsiteX14-629" fmla="*/ 26285 w 2003583"/>
                <a:gd name="connsiteY14-630" fmla="*/ 1548395 h 2242107"/>
                <a:gd name="connsiteX15-631" fmla="*/ 269635 w 2003583"/>
                <a:gd name="connsiteY15-632" fmla="*/ 1319649 h 2242107"/>
                <a:gd name="connsiteX16-633" fmla="*/ 269635 w 2003583"/>
                <a:gd name="connsiteY16-634" fmla="*/ 922459 h 2242107"/>
                <a:gd name="connsiteX17-635" fmla="*/ 26285 w 2003583"/>
                <a:gd name="connsiteY17-636" fmla="*/ 693713 h 2242107"/>
                <a:gd name="connsiteX18-637" fmla="*/ 143951 w 2003583"/>
                <a:gd name="connsiteY18-638" fmla="*/ 489911 h 2242107"/>
                <a:gd name="connsiteX19-639" fmla="*/ 463725 w 2003583"/>
                <a:gd name="connsiteY19-640" fmla="*/ 586285 h 2242107"/>
                <a:gd name="connsiteX20-641" fmla="*/ 807702 w 2003583"/>
                <a:gd name="connsiteY20-642" fmla="*/ 387690 h 2242107"/>
                <a:gd name="connsiteX21-643" fmla="*/ 884127 w 2003583"/>
                <a:gd name="connsiteY21-644" fmla="*/ 62570 h 2242107"/>
                <a:gd name="connsiteX22-645" fmla="*/ 1119457 w 2003583"/>
                <a:gd name="connsiteY22-646" fmla="*/ 62570 h 2242107"/>
                <a:gd name="connsiteX23-647" fmla="*/ 1195882 w 2003583"/>
                <a:gd name="connsiteY23-648" fmla="*/ 387690 h 2242107"/>
                <a:gd name="connsiteX24-649" fmla="*/ 1539859 w 2003583"/>
                <a:gd name="connsiteY24-650" fmla="*/ 586285 h 2242107"/>
                <a:gd name="connsiteX0-651" fmla="*/ 1539859 w 2003583"/>
                <a:gd name="connsiteY0-652" fmla="*/ 586285 h 2242107"/>
                <a:gd name="connsiteX1-653" fmla="*/ 1859633 w 2003583"/>
                <a:gd name="connsiteY1-654" fmla="*/ 489911 h 2242107"/>
                <a:gd name="connsiteX2-655" fmla="*/ 1977299 w 2003583"/>
                <a:gd name="connsiteY2-656" fmla="*/ 693713 h 2242107"/>
                <a:gd name="connsiteX3-657" fmla="*/ 1733949 w 2003583"/>
                <a:gd name="connsiteY3-658" fmla="*/ 922459 h 2242107"/>
                <a:gd name="connsiteX4-659" fmla="*/ 1733949 w 2003583"/>
                <a:gd name="connsiteY4-660" fmla="*/ 1319649 h 2242107"/>
                <a:gd name="connsiteX5-661" fmla="*/ 1977299 w 2003583"/>
                <a:gd name="connsiteY5-662" fmla="*/ 1548395 h 2242107"/>
                <a:gd name="connsiteX6-663" fmla="*/ 1859633 w 2003583"/>
                <a:gd name="connsiteY6-664" fmla="*/ 1752197 h 2242107"/>
                <a:gd name="connsiteX7-665" fmla="*/ 1539859 w 2003583"/>
                <a:gd name="connsiteY7-666" fmla="*/ 1655823 h 2242107"/>
                <a:gd name="connsiteX8-667" fmla="*/ 1195882 w 2003583"/>
                <a:gd name="connsiteY8-668" fmla="*/ 1854418 h 2242107"/>
                <a:gd name="connsiteX9-669" fmla="*/ 1119457 w 2003583"/>
                <a:gd name="connsiteY9-670" fmla="*/ 2179538 h 2242107"/>
                <a:gd name="connsiteX10-671" fmla="*/ 884127 w 2003583"/>
                <a:gd name="connsiteY10-672" fmla="*/ 2179538 h 2242107"/>
                <a:gd name="connsiteX11-673" fmla="*/ 807702 w 2003583"/>
                <a:gd name="connsiteY11-674" fmla="*/ 1854418 h 2242107"/>
                <a:gd name="connsiteX12-675" fmla="*/ 463725 w 2003583"/>
                <a:gd name="connsiteY12-676" fmla="*/ 1655823 h 2242107"/>
                <a:gd name="connsiteX13-677" fmla="*/ 143951 w 2003583"/>
                <a:gd name="connsiteY13-678" fmla="*/ 1752197 h 2242107"/>
                <a:gd name="connsiteX14-679" fmla="*/ 26285 w 2003583"/>
                <a:gd name="connsiteY14-680" fmla="*/ 1548395 h 2242107"/>
                <a:gd name="connsiteX15-681" fmla="*/ 269635 w 2003583"/>
                <a:gd name="connsiteY15-682" fmla="*/ 1319649 h 2242107"/>
                <a:gd name="connsiteX16-683" fmla="*/ 269635 w 2003583"/>
                <a:gd name="connsiteY16-684" fmla="*/ 922459 h 2242107"/>
                <a:gd name="connsiteX17-685" fmla="*/ 26285 w 2003583"/>
                <a:gd name="connsiteY17-686" fmla="*/ 693713 h 2242107"/>
                <a:gd name="connsiteX18-687" fmla="*/ 143951 w 2003583"/>
                <a:gd name="connsiteY18-688" fmla="*/ 489911 h 2242107"/>
                <a:gd name="connsiteX19-689" fmla="*/ 463725 w 2003583"/>
                <a:gd name="connsiteY19-690" fmla="*/ 586285 h 2242107"/>
                <a:gd name="connsiteX20-691" fmla="*/ 807702 w 2003583"/>
                <a:gd name="connsiteY20-692" fmla="*/ 387690 h 2242107"/>
                <a:gd name="connsiteX21-693" fmla="*/ 884127 w 2003583"/>
                <a:gd name="connsiteY21-694" fmla="*/ 62570 h 2242107"/>
                <a:gd name="connsiteX22-695" fmla="*/ 1119457 w 2003583"/>
                <a:gd name="connsiteY22-696" fmla="*/ 62570 h 2242107"/>
                <a:gd name="connsiteX23-697" fmla="*/ 1195882 w 2003583"/>
                <a:gd name="connsiteY23-698" fmla="*/ 387690 h 2242107"/>
                <a:gd name="connsiteX24-699" fmla="*/ 1539859 w 2003583"/>
                <a:gd name="connsiteY24-700" fmla="*/ 586285 h 2242107"/>
                <a:gd name="connsiteX0-701" fmla="*/ 1539859 w 2003583"/>
                <a:gd name="connsiteY0-702" fmla="*/ 586285 h 2242107"/>
                <a:gd name="connsiteX1-703" fmla="*/ 1859633 w 2003583"/>
                <a:gd name="connsiteY1-704" fmla="*/ 489911 h 2242107"/>
                <a:gd name="connsiteX2-705" fmla="*/ 1977299 w 2003583"/>
                <a:gd name="connsiteY2-706" fmla="*/ 693713 h 2242107"/>
                <a:gd name="connsiteX3-707" fmla="*/ 1733949 w 2003583"/>
                <a:gd name="connsiteY3-708" fmla="*/ 922459 h 2242107"/>
                <a:gd name="connsiteX4-709" fmla="*/ 1733949 w 2003583"/>
                <a:gd name="connsiteY4-710" fmla="*/ 1319649 h 2242107"/>
                <a:gd name="connsiteX5-711" fmla="*/ 1977299 w 2003583"/>
                <a:gd name="connsiteY5-712" fmla="*/ 1548395 h 2242107"/>
                <a:gd name="connsiteX6-713" fmla="*/ 1859633 w 2003583"/>
                <a:gd name="connsiteY6-714" fmla="*/ 1752197 h 2242107"/>
                <a:gd name="connsiteX7-715" fmla="*/ 1539859 w 2003583"/>
                <a:gd name="connsiteY7-716" fmla="*/ 1655823 h 2242107"/>
                <a:gd name="connsiteX8-717" fmla="*/ 1195882 w 2003583"/>
                <a:gd name="connsiteY8-718" fmla="*/ 1854418 h 2242107"/>
                <a:gd name="connsiteX9-719" fmla="*/ 1119457 w 2003583"/>
                <a:gd name="connsiteY9-720" fmla="*/ 2179538 h 2242107"/>
                <a:gd name="connsiteX10-721" fmla="*/ 884127 w 2003583"/>
                <a:gd name="connsiteY10-722" fmla="*/ 2179538 h 2242107"/>
                <a:gd name="connsiteX11-723" fmla="*/ 807702 w 2003583"/>
                <a:gd name="connsiteY11-724" fmla="*/ 1854418 h 2242107"/>
                <a:gd name="connsiteX12-725" fmla="*/ 463725 w 2003583"/>
                <a:gd name="connsiteY12-726" fmla="*/ 1655823 h 2242107"/>
                <a:gd name="connsiteX13-727" fmla="*/ 143951 w 2003583"/>
                <a:gd name="connsiteY13-728" fmla="*/ 1752197 h 2242107"/>
                <a:gd name="connsiteX14-729" fmla="*/ 26285 w 2003583"/>
                <a:gd name="connsiteY14-730" fmla="*/ 1548395 h 2242107"/>
                <a:gd name="connsiteX15-731" fmla="*/ 269635 w 2003583"/>
                <a:gd name="connsiteY15-732" fmla="*/ 1319649 h 2242107"/>
                <a:gd name="connsiteX16-733" fmla="*/ 269635 w 2003583"/>
                <a:gd name="connsiteY16-734" fmla="*/ 922459 h 2242107"/>
                <a:gd name="connsiteX17-735" fmla="*/ 26285 w 2003583"/>
                <a:gd name="connsiteY17-736" fmla="*/ 693713 h 2242107"/>
                <a:gd name="connsiteX18-737" fmla="*/ 143951 w 2003583"/>
                <a:gd name="connsiteY18-738" fmla="*/ 489911 h 2242107"/>
                <a:gd name="connsiteX19-739" fmla="*/ 463725 w 2003583"/>
                <a:gd name="connsiteY19-740" fmla="*/ 586285 h 2242107"/>
                <a:gd name="connsiteX20-741" fmla="*/ 807702 w 2003583"/>
                <a:gd name="connsiteY20-742" fmla="*/ 387690 h 2242107"/>
                <a:gd name="connsiteX21-743" fmla="*/ 884127 w 2003583"/>
                <a:gd name="connsiteY21-744" fmla="*/ 62570 h 2242107"/>
                <a:gd name="connsiteX22-745" fmla="*/ 1119457 w 2003583"/>
                <a:gd name="connsiteY22-746" fmla="*/ 62570 h 2242107"/>
                <a:gd name="connsiteX23-747" fmla="*/ 1195882 w 2003583"/>
                <a:gd name="connsiteY23-748" fmla="*/ 387690 h 2242107"/>
                <a:gd name="connsiteX24-749" fmla="*/ 1539859 w 2003583"/>
                <a:gd name="connsiteY24-750" fmla="*/ 586285 h 2242107"/>
                <a:gd name="connsiteX0-751" fmla="*/ 1539859 w 2003583"/>
                <a:gd name="connsiteY0-752" fmla="*/ 586285 h 2242107"/>
                <a:gd name="connsiteX1-753" fmla="*/ 1859633 w 2003583"/>
                <a:gd name="connsiteY1-754" fmla="*/ 489911 h 2242107"/>
                <a:gd name="connsiteX2-755" fmla="*/ 1977299 w 2003583"/>
                <a:gd name="connsiteY2-756" fmla="*/ 693713 h 2242107"/>
                <a:gd name="connsiteX3-757" fmla="*/ 1733949 w 2003583"/>
                <a:gd name="connsiteY3-758" fmla="*/ 922459 h 2242107"/>
                <a:gd name="connsiteX4-759" fmla="*/ 1733949 w 2003583"/>
                <a:gd name="connsiteY4-760" fmla="*/ 1319649 h 2242107"/>
                <a:gd name="connsiteX5-761" fmla="*/ 1977299 w 2003583"/>
                <a:gd name="connsiteY5-762" fmla="*/ 1548395 h 2242107"/>
                <a:gd name="connsiteX6-763" fmla="*/ 1859633 w 2003583"/>
                <a:gd name="connsiteY6-764" fmla="*/ 1752197 h 2242107"/>
                <a:gd name="connsiteX7-765" fmla="*/ 1539859 w 2003583"/>
                <a:gd name="connsiteY7-766" fmla="*/ 1655823 h 2242107"/>
                <a:gd name="connsiteX8-767" fmla="*/ 1195882 w 2003583"/>
                <a:gd name="connsiteY8-768" fmla="*/ 1854418 h 2242107"/>
                <a:gd name="connsiteX9-769" fmla="*/ 1119457 w 2003583"/>
                <a:gd name="connsiteY9-770" fmla="*/ 2179538 h 2242107"/>
                <a:gd name="connsiteX10-771" fmla="*/ 884127 w 2003583"/>
                <a:gd name="connsiteY10-772" fmla="*/ 2179538 h 2242107"/>
                <a:gd name="connsiteX11-773" fmla="*/ 807702 w 2003583"/>
                <a:gd name="connsiteY11-774" fmla="*/ 1854418 h 2242107"/>
                <a:gd name="connsiteX12-775" fmla="*/ 463725 w 2003583"/>
                <a:gd name="connsiteY12-776" fmla="*/ 1655823 h 2242107"/>
                <a:gd name="connsiteX13-777" fmla="*/ 143951 w 2003583"/>
                <a:gd name="connsiteY13-778" fmla="*/ 1752197 h 2242107"/>
                <a:gd name="connsiteX14-779" fmla="*/ 26285 w 2003583"/>
                <a:gd name="connsiteY14-780" fmla="*/ 1548395 h 2242107"/>
                <a:gd name="connsiteX15-781" fmla="*/ 269635 w 2003583"/>
                <a:gd name="connsiteY15-782" fmla="*/ 1319649 h 2242107"/>
                <a:gd name="connsiteX16-783" fmla="*/ 269635 w 2003583"/>
                <a:gd name="connsiteY16-784" fmla="*/ 922459 h 2242107"/>
                <a:gd name="connsiteX17-785" fmla="*/ 26285 w 2003583"/>
                <a:gd name="connsiteY17-786" fmla="*/ 693713 h 2242107"/>
                <a:gd name="connsiteX18-787" fmla="*/ 143951 w 2003583"/>
                <a:gd name="connsiteY18-788" fmla="*/ 489911 h 2242107"/>
                <a:gd name="connsiteX19-789" fmla="*/ 463725 w 2003583"/>
                <a:gd name="connsiteY19-790" fmla="*/ 586285 h 2242107"/>
                <a:gd name="connsiteX20-791" fmla="*/ 807702 w 2003583"/>
                <a:gd name="connsiteY20-792" fmla="*/ 387690 h 2242107"/>
                <a:gd name="connsiteX21-793" fmla="*/ 884127 w 2003583"/>
                <a:gd name="connsiteY21-794" fmla="*/ 62570 h 2242107"/>
                <a:gd name="connsiteX22-795" fmla="*/ 1119457 w 2003583"/>
                <a:gd name="connsiteY22-796" fmla="*/ 62570 h 2242107"/>
                <a:gd name="connsiteX23-797" fmla="*/ 1195882 w 2003583"/>
                <a:gd name="connsiteY23-798" fmla="*/ 387690 h 2242107"/>
                <a:gd name="connsiteX24-799" fmla="*/ 1539859 w 2003583"/>
                <a:gd name="connsiteY24-800" fmla="*/ 586285 h 2242107"/>
                <a:gd name="connsiteX0-801" fmla="*/ 1539859 w 2003583"/>
                <a:gd name="connsiteY0-802" fmla="*/ 586285 h 2242107"/>
                <a:gd name="connsiteX1-803" fmla="*/ 1859633 w 2003583"/>
                <a:gd name="connsiteY1-804" fmla="*/ 489911 h 2242107"/>
                <a:gd name="connsiteX2-805" fmla="*/ 1977299 w 2003583"/>
                <a:gd name="connsiteY2-806" fmla="*/ 693713 h 2242107"/>
                <a:gd name="connsiteX3-807" fmla="*/ 1733949 w 2003583"/>
                <a:gd name="connsiteY3-808" fmla="*/ 922459 h 2242107"/>
                <a:gd name="connsiteX4-809" fmla="*/ 1733949 w 2003583"/>
                <a:gd name="connsiteY4-810" fmla="*/ 1319649 h 2242107"/>
                <a:gd name="connsiteX5-811" fmla="*/ 1977299 w 2003583"/>
                <a:gd name="connsiteY5-812" fmla="*/ 1548395 h 2242107"/>
                <a:gd name="connsiteX6-813" fmla="*/ 1859633 w 2003583"/>
                <a:gd name="connsiteY6-814" fmla="*/ 1752197 h 2242107"/>
                <a:gd name="connsiteX7-815" fmla="*/ 1539859 w 2003583"/>
                <a:gd name="connsiteY7-816" fmla="*/ 1655823 h 2242107"/>
                <a:gd name="connsiteX8-817" fmla="*/ 1195882 w 2003583"/>
                <a:gd name="connsiteY8-818" fmla="*/ 1854418 h 2242107"/>
                <a:gd name="connsiteX9-819" fmla="*/ 1119457 w 2003583"/>
                <a:gd name="connsiteY9-820" fmla="*/ 2179538 h 2242107"/>
                <a:gd name="connsiteX10-821" fmla="*/ 884127 w 2003583"/>
                <a:gd name="connsiteY10-822" fmla="*/ 2179538 h 2242107"/>
                <a:gd name="connsiteX11-823" fmla="*/ 807702 w 2003583"/>
                <a:gd name="connsiteY11-824" fmla="*/ 1854418 h 2242107"/>
                <a:gd name="connsiteX12-825" fmla="*/ 463725 w 2003583"/>
                <a:gd name="connsiteY12-826" fmla="*/ 1655823 h 2242107"/>
                <a:gd name="connsiteX13-827" fmla="*/ 143951 w 2003583"/>
                <a:gd name="connsiteY13-828" fmla="*/ 1752197 h 2242107"/>
                <a:gd name="connsiteX14-829" fmla="*/ 26285 w 2003583"/>
                <a:gd name="connsiteY14-830" fmla="*/ 1548395 h 2242107"/>
                <a:gd name="connsiteX15-831" fmla="*/ 269635 w 2003583"/>
                <a:gd name="connsiteY15-832" fmla="*/ 1319649 h 2242107"/>
                <a:gd name="connsiteX16-833" fmla="*/ 269635 w 2003583"/>
                <a:gd name="connsiteY16-834" fmla="*/ 922459 h 2242107"/>
                <a:gd name="connsiteX17-835" fmla="*/ 26285 w 2003583"/>
                <a:gd name="connsiteY17-836" fmla="*/ 693713 h 2242107"/>
                <a:gd name="connsiteX18-837" fmla="*/ 143951 w 2003583"/>
                <a:gd name="connsiteY18-838" fmla="*/ 489911 h 2242107"/>
                <a:gd name="connsiteX19-839" fmla="*/ 463725 w 2003583"/>
                <a:gd name="connsiteY19-840" fmla="*/ 586285 h 2242107"/>
                <a:gd name="connsiteX20-841" fmla="*/ 807702 w 2003583"/>
                <a:gd name="connsiteY20-842" fmla="*/ 387690 h 2242107"/>
                <a:gd name="connsiteX21-843" fmla="*/ 884127 w 2003583"/>
                <a:gd name="connsiteY21-844" fmla="*/ 62570 h 2242107"/>
                <a:gd name="connsiteX22-845" fmla="*/ 1119457 w 2003583"/>
                <a:gd name="connsiteY22-846" fmla="*/ 62570 h 2242107"/>
                <a:gd name="connsiteX23-847" fmla="*/ 1195882 w 2003583"/>
                <a:gd name="connsiteY23-848" fmla="*/ 387690 h 2242107"/>
                <a:gd name="connsiteX24-849" fmla="*/ 1539859 w 2003583"/>
                <a:gd name="connsiteY24-850" fmla="*/ 586285 h 2242107"/>
                <a:gd name="connsiteX0-851" fmla="*/ 1539859 w 2003583"/>
                <a:gd name="connsiteY0-852" fmla="*/ 586285 h 2242107"/>
                <a:gd name="connsiteX1-853" fmla="*/ 1859633 w 2003583"/>
                <a:gd name="connsiteY1-854" fmla="*/ 489911 h 2242107"/>
                <a:gd name="connsiteX2-855" fmla="*/ 1977299 w 2003583"/>
                <a:gd name="connsiteY2-856" fmla="*/ 693713 h 2242107"/>
                <a:gd name="connsiteX3-857" fmla="*/ 1733949 w 2003583"/>
                <a:gd name="connsiteY3-858" fmla="*/ 922459 h 2242107"/>
                <a:gd name="connsiteX4-859" fmla="*/ 1733949 w 2003583"/>
                <a:gd name="connsiteY4-860" fmla="*/ 1319649 h 2242107"/>
                <a:gd name="connsiteX5-861" fmla="*/ 1977299 w 2003583"/>
                <a:gd name="connsiteY5-862" fmla="*/ 1548395 h 2242107"/>
                <a:gd name="connsiteX6-863" fmla="*/ 1859633 w 2003583"/>
                <a:gd name="connsiteY6-864" fmla="*/ 1752197 h 2242107"/>
                <a:gd name="connsiteX7-865" fmla="*/ 1539859 w 2003583"/>
                <a:gd name="connsiteY7-866" fmla="*/ 1655823 h 2242107"/>
                <a:gd name="connsiteX8-867" fmla="*/ 1195882 w 2003583"/>
                <a:gd name="connsiteY8-868" fmla="*/ 1854418 h 2242107"/>
                <a:gd name="connsiteX9-869" fmla="*/ 1119457 w 2003583"/>
                <a:gd name="connsiteY9-870" fmla="*/ 2179538 h 2242107"/>
                <a:gd name="connsiteX10-871" fmla="*/ 884127 w 2003583"/>
                <a:gd name="connsiteY10-872" fmla="*/ 2179538 h 2242107"/>
                <a:gd name="connsiteX11-873" fmla="*/ 807702 w 2003583"/>
                <a:gd name="connsiteY11-874" fmla="*/ 1854418 h 2242107"/>
                <a:gd name="connsiteX12-875" fmla="*/ 463725 w 2003583"/>
                <a:gd name="connsiteY12-876" fmla="*/ 1655823 h 2242107"/>
                <a:gd name="connsiteX13-877" fmla="*/ 143951 w 2003583"/>
                <a:gd name="connsiteY13-878" fmla="*/ 1752197 h 2242107"/>
                <a:gd name="connsiteX14-879" fmla="*/ 26285 w 2003583"/>
                <a:gd name="connsiteY14-880" fmla="*/ 1548395 h 2242107"/>
                <a:gd name="connsiteX15-881" fmla="*/ 269635 w 2003583"/>
                <a:gd name="connsiteY15-882" fmla="*/ 1319649 h 2242107"/>
                <a:gd name="connsiteX16-883" fmla="*/ 269635 w 2003583"/>
                <a:gd name="connsiteY16-884" fmla="*/ 922459 h 2242107"/>
                <a:gd name="connsiteX17-885" fmla="*/ 26285 w 2003583"/>
                <a:gd name="connsiteY17-886" fmla="*/ 693713 h 2242107"/>
                <a:gd name="connsiteX18-887" fmla="*/ 143951 w 2003583"/>
                <a:gd name="connsiteY18-888" fmla="*/ 489911 h 2242107"/>
                <a:gd name="connsiteX19-889" fmla="*/ 463725 w 2003583"/>
                <a:gd name="connsiteY19-890" fmla="*/ 586285 h 2242107"/>
                <a:gd name="connsiteX20-891" fmla="*/ 807702 w 2003583"/>
                <a:gd name="connsiteY20-892" fmla="*/ 387690 h 2242107"/>
                <a:gd name="connsiteX21-893" fmla="*/ 884127 w 2003583"/>
                <a:gd name="connsiteY21-894" fmla="*/ 62570 h 2242107"/>
                <a:gd name="connsiteX22-895" fmla="*/ 1119457 w 2003583"/>
                <a:gd name="connsiteY22-896" fmla="*/ 62570 h 2242107"/>
                <a:gd name="connsiteX23-897" fmla="*/ 1195882 w 2003583"/>
                <a:gd name="connsiteY23-898" fmla="*/ 387690 h 2242107"/>
                <a:gd name="connsiteX24-899" fmla="*/ 1539859 w 2003583"/>
                <a:gd name="connsiteY24-900" fmla="*/ 586285 h 2242107"/>
                <a:gd name="connsiteX0-901" fmla="*/ 1539859 w 2003583"/>
                <a:gd name="connsiteY0-902" fmla="*/ 586285 h 2242107"/>
                <a:gd name="connsiteX1-903" fmla="*/ 1859633 w 2003583"/>
                <a:gd name="connsiteY1-904" fmla="*/ 489911 h 2242107"/>
                <a:gd name="connsiteX2-905" fmla="*/ 1977299 w 2003583"/>
                <a:gd name="connsiteY2-906" fmla="*/ 693713 h 2242107"/>
                <a:gd name="connsiteX3-907" fmla="*/ 1733949 w 2003583"/>
                <a:gd name="connsiteY3-908" fmla="*/ 922459 h 2242107"/>
                <a:gd name="connsiteX4-909" fmla="*/ 1733949 w 2003583"/>
                <a:gd name="connsiteY4-910" fmla="*/ 1319649 h 2242107"/>
                <a:gd name="connsiteX5-911" fmla="*/ 1977299 w 2003583"/>
                <a:gd name="connsiteY5-912" fmla="*/ 1548395 h 2242107"/>
                <a:gd name="connsiteX6-913" fmla="*/ 1859633 w 2003583"/>
                <a:gd name="connsiteY6-914" fmla="*/ 1752197 h 2242107"/>
                <a:gd name="connsiteX7-915" fmla="*/ 1539859 w 2003583"/>
                <a:gd name="connsiteY7-916" fmla="*/ 1655823 h 2242107"/>
                <a:gd name="connsiteX8-917" fmla="*/ 1195882 w 2003583"/>
                <a:gd name="connsiteY8-918" fmla="*/ 1854418 h 2242107"/>
                <a:gd name="connsiteX9-919" fmla="*/ 1119457 w 2003583"/>
                <a:gd name="connsiteY9-920" fmla="*/ 2179538 h 2242107"/>
                <a:gd name="connsiteX10-921" fmla="*/ 884127 w 2003583"/>
                <a:gd name="connsiteY10-922" fmla="*/ 2179538 h 2242107"/>
                <a:gd name="connsiteX11-923" fmla="*/ 807702 w 2003583"/>
                <a:gd name="connsiteY11-924" fmla="*/ 1854418 h 2242107"/>
                <a:gd name="connsiteX12-925" fmla="*/ 463725 w 2003583"/>
                <a:gd name="connsiteY12-926" fmla="*/ 1655823 h 2242107"/>
                <a:gd name="connsiteX13-927" fmla="*/ 143951 w 2003583"/>
                <a:gd name="connsiteY13-928" fmla="*/ 1752197 h 2242107"/>
                <a:gd name="connsiteX14-929" fmla="*/ 26285 w 2003583"/>
                <a:gd name="connsiteY14-930" fmla="*/ 1548395 h 2242107"/>
                <a:gd name="connsiteX15-931" fmla="*/ 269635 w 2003583"/>
                <a:gd name="connsiteY15-932" fmla="*/ 1319649 h 2242107"/>
                <a:gd name="connsiteX16-933" fmla="*/ 269635 w 2003583"/>
                <a:gd name="connsiteY16-934" fmla="*/ 922459 h 2242107"/>
                <a:gd name="connsiteX17-935" fmla="*/ 26285 w 2003583"/>
                <a:gd name="connsiteY17-936" fmla="*/ 693713 h 2242107"/>
                <a:gd name="connsiteX18-937" fmla="*/ 143951 w 2003583"/>
                <a:gd name="connsiteY18-938" fmla="*/ 489911 h 2242107"/>
                <a:gd name="connsiteX19-939" fmla="*/ 463725 w 2003583"/>
                <a:gd name="connsiteY19-940" fmla="*/ 586285 h 2242107"/>
                <a:gd name="connsiteX20-941" fmla="*/ 807702 w 2003583"/>
                <a:gd name="connsiteY20-942" fmla="*/ 387690 h 2242107"/>
                <a:gd name="connsiteX21-943" fmla="*/ 884127 w 2003583"/>
                <a:gd name="connsiteY21-944" fmla="*/ 62570 h 2242107"/>
                <a:gd name="connsiteX22-945" fmla="*/ 1119457 w 2003583"/>
                <a:gd name="connsiteY22-946" fmla="*/ 62570 h 2242107"/>
                <a:gd name="connsiteX23-947" fmla="*/ 1195882 w 2003583"/>
                <a:gd name="connsiteY23-948" fmla="*/ 387690 h 2242107"/>
                <a:gd name="connsiteX24-949" fmla="*/ 1539859 w 2003583"/>
                <a:gd name="connsiteY24-950" fmla="*/ 586285 h 2242107"/>
                <a:gd name="connsiteX0-951" fmla="*/ 1539859 w 2003583"/>
                <a:gd name="connsiteY0-952" fmla="*/ 586285 h 2242107"/>
                <a:gd name="connsiteX1-953" fmla="*/ 1859633 w 2003583"/>
                <a:gd name="connsiteY1-954" fmla="*/ 489911 h 2242107"/>
                <a:gd name="connsiteX2-955" fmla="*/ 1977299 w 2003583"/>
                <a:gd name="connsiteY2-956" fmla="*/ 693713 h 2242107"/>
                <a:gd name="connsiteX3-957" fmla="*/ 1733949 w 2003583"/>
                <a:gd name="connsiteY3-958" fmla="*/ 922459 h 2242107"/>
                <a:gd name="connsiteX4-959" fmla="*/ 1733949 w 2003583"/>
                <a:gd name="connsiteY4-960" fmla="*/ 1319649 h 2242107"/>
                <a:gd name="connsiteX5-961" fmla="*/ 1977299 w 2003583"/>
                <a:gd name="connsiteY5-962" fmla="*/ 1548395 h 2242107"/>
                <a:gd name="connsiteX6-963" fmla="*/ 1859633 w 2003583"/>
                <a:gd name="connsiteY6-964" fmla="*/ 1752197 h 2242107"/>
                <a:gd name="connsiteX7-965" fmla="*/ 1539859 w 2003583"/>
                <a:gd name="connsiteY7-966" fmla="*/ 1655823 h 2242107"/>
                <a:gd name="connsiteX8-967" fmla="*/ 1195882 w 2003583"/>
                <a:gd name="connsiteY8-968" fmla="*/ 1854418 h 2242107"/>
                <a:gd name="connsiteX9-969" fmla="*/ 1119457 w 2003583"/>
                <a:gd name="connsiteY9-970" fmla="*/ 2179538 h 2242107"/>
                <a:gd name="connsiteX10-971" fmla="*/ 884127 w 2003583"/>
                <a:gd name="connsiteY10-972" fmla="*/ 2179538 h 2242107"/>
                <a:gd name="connsiteX11-973" fmla="*/ 807702 w 2003583"/>
                <a:gd name="connsiteY11-974" fmla="*/ 1854418 h 2242107"/>
                <a:gd name="connsiteX12-975" fmla="*/ 463725 w 2003583"/>
                <a:gd name="connsiteY12-976" fmla="*/ 1655823 h 2242107"/>
                <a:gd name="connsiteX13-977" fmla="*/ 143951 w 2003583"/>
                <a:gd name="connsiteY13-978" fmla="*/ 1752197 h 2242107"/>
                <a:gd name="connsiteX14-979" fmla="*/ 26285 w 2003583"/>
                <a:gd name="connsiteY14-980" fmla="*/ 1548395 h 2242107"/>
                <a:gd name="connsiteX15-981" fmla="*/ 269635 w 2003583"/>
                <a:gd name="connsiteY15-982" fmla="*/ 1319649 h 2242107"/>
                <a:gd name="connsiteX16-983" fmla="*/ 269635 w 2003583"/>
                <a:gd name="connsiteY16-984" fmla="*/ 922459 h 2242107"/>
                <a:gd name="connsiteX17-985" fmla="*/ 26285 w 2003583"/>
                <a:gd name="connsiteY17-986" fmla="*/ 693713 h 2242107"/>
                <a:gd name="connsiteX18-987" fmla="*/ 143951 w 2003583"/>
                <a:gd name="connsiteY18-988" fmla="*/ 489911 h 2242107"/>
                <a:gd name="connsiteX19-989" fmla="*/ 463725 w 2003583"/>
                <a:gd name="connsiteY19-990" fmla="*/ 586285 h 2242107"/>
                <a:gd name="connsiteX20-991" fmla="*/ 807702 w 2003583"/>
                <a:gd name="connsiteY20-992" fmla="*/ 387690 h 2242107"/>
                <a:gd name="connsiteX21-993" fmla="*/ 884127 w 2003583"/>
                <a:gd name="connsiteY21-994" fmla="*/ 62570 h 2242107"/>
                <a:gd name="connsiteX22-995" fmla="*/ 1119457 w 2003583"/>
                <a:gd name="connsiteY22-996" fmla="*/ 62570 h 2242107"/>
                <a:gd name="connsiteX23-997" fmla="*/ 1195882 w 2003583"/>
                <a:gd name="connsiteY23-998" fmla="*/ 387690 h 2242107"/>
                <a:gd name="connsiteX24-999" fmla="*/ 1539859 w 2003583"/>
                <a:gd name="connsiteY24-1000" fmla="*/ 586285 h 2242107"/>
                <a:gd name="connsiteX0-1001" fmla="*/ 1539859 w 2003583"/>
                <a:gd name="connsiteY0-1002" fmla="*/ 586285 h 2242107"/>
                <a:gd name="connsiteX1-1003" fmla="*/ 1859633 w 2003583"/>
                <a:gd name="connsiteY1-1004" fmla="*/ 489911 h 2242107"/>
                <a:gd name="connsiteX2-1005" fmla="*/ 1977299 w 2003583"/>
                <a:gd name="connsiteY2-1006" fmla="*/ 693713 h 2242107"/>
                <a:gd name="connsiteX3-1007" fmla="*/ 1733949 w 2003583"/>
                <a:gd name="connsiteY3-1008" fmla="*/ 922459 h 2242107"/>
                <a:gd name="connsiteX4-1009" fmla="*/ 1733949 w 2003583"/>
                <a:gd name="connsiteY4-1010" fmla="*/ 1319649 h 2242107"/>
                <a:gd name="connsiteX5-1011" fmla="*/ 1977299 w 2003583"/>
                <a:gd name="connsiteY5-1012" fmla="*/ 1548395 h 2242107"/>
                <a:gd name="connsiteX6-1013" fmla="*/ 1859633 w 2003583"/>
                <a:gd name="connsiteY6-1014" fmla="*/ 1752197 h 2242107"/>
                <a:gd name="connsiteX7-1015" fmla="*/ 1539859 w 2003583"/>
                <a:gd name="connsiteY7-1016" fmla="*/ 1655823 h 2242107"/>
                <a:gd name="connsiteX8-1017" fmla="*/ 1195882 w 2003583"/>
                <a:gd name="connsiteY8-1018" fmla="*/ 1854418 h 2242107"/>
                <a:gd name="connsiteX9-1019" fmla="*/ 1119457 w 2003583"/>
                <a:gd name="connsiteY9-1020" fmla="*/ 2179538 h 2242107"/>
                <a:gd name="connsiteX10-1021" fmla="*/ 884127 w 2003583"/>
                <a:gd name="connsiteY10-1022" fmla="*/ 2179538 h 2242107"/>
                <a:gd name="connsiteX11-1023" fmla="*/ 807702 w 2003583"/>
                <a:gd name="connsiteY11-1024" fmla="*/ 1854418 h 2242107"/>
                <a:gd name="connsiteX12-1025" fmla="*/ 463725 w 2003583"/>
                <a:gd name="connsiteY12-1026" fmla="*/ 1655823 h 2242107"/>
                <a:gd name="connsiteX13-1027" fmla="*/ 143951 w 2003583"/>
                <a:gd name="connsiteY13-1028" fmla="*/ 1752197 h 2242107"/>
                <a:gd name="connsiteX14-1029" fmla="*/ 26285 w 2003583"/>
                <a:gd name="connsiteY14-1030" fmla="*/ 1548395 h 2242107"/>
                <a:gd name="connsiteX15-1031" fmla="*/ 269635 w 2003583"/>
                <a:gd name="connsiteY15-1032" fmla="*/ 1319649 h 2242107"/>
                <a:gd name="connsiteX16-1033" fmla="*/ 269635 w 2003583"/>
                <a:gd name="connsiteY16-1034" fmla="*/ 922459 h 2242107"/>
                <a:gd name="connsiteX17-1035" fmla="*/ 26285 w 2003583"/>
                <a:gd name="connsiteY17-1036" fmla="*/ 693713 h 2242107"/>
                <a:gd name="connsiteX18-1037" fmla="*/ 143951 w 2003583"/>
                <a:gd name="connsiteY18-1038" fmla="*/ 489911 h 2242107"/>
                <a:gd name="connsiteX19-1039" fmla="*/ 463725 w 2003583"/>
                <a:gd name="connsiteY19-1040" fmla="*/ 586285 h 2242107"/>
                <a:gd name="connsiteX20-1041" fmla="*/ 807702 w 2003583"/>
                <a:gd name="connsiteY20-1042" fmla="*/ 387690 h 2242107"/>
                <a:gd name="connsiteX21-1043" fmla="*/ 884127 w 2003583"/>
                <a:gd name="connsiteY21-1044" fmla="*/ 62570 h 2242107"/>
                <a:gd name="connsiteX22-1045" fmla="*/ 1119457 w 2003583"/>
                <a:gd name="connsiteY22-1046" fmla="*/ 62570 h 2242107"/>
                <a:gd name="connsiteX23-1047" fmla="*/ 1195882 w 2003583"/>
                <a:gd name="connsiteY23-1048" fmla="*/ 387690 h 2242107"/>
                <a:gd name="connsiteX24-1049" fmla="*/ 1539859 w 2003583"/>
                <a:gd name="connsiteY24-1050" fmla="*/ 586285 h 2242107"/>
                <a:gd name="connsiteX0-1051" fmla="*/ 1539859 w 2003583"/>
                <a:gd name="connsiteY0-1052" fmla="*/ 586285 h 2242107"/>
                <a:gd name="connsiteX1-1053" fmla="*/ 1815989 w 2003583"/>
                <a:gd name="connsiteY1-1054" fmla="*/ 481182 h 2242107"/>
                <a:gd name="connsiteX2-1055" fmla="*/ 1977299 w 2003583"/>
                <a:gd name="connsiteY2-1056" fmla="*/ 693713 h 2242107"/>
                <a:gd name="connsiteX3-1057" fmla="*/ 1733949 w 2003583"/>
                <a:gd name="connsiteY3-1058" fmla="*/ 922459 h 2242107"/>
                <a:gd name="connsiteX4-1059" fmla="*/ 1733949 w 2003583"/>
                <a:gd name="connsiteY4-1060" fmla="*/ 1319649 h 2242107"/>
                <a:gd name="connsiteX5-1061" fmla="*/ 1977299 w 2003583"/>
                <a:gd name="connsiteY5-1062" fmla="*/ 1548395 h 2242107"/>
                <a:gd name="connsiteX6-1063" fmla="*/ 1859633 w 2003583"/>
                <a:gd name="connsiteY6-1064" fmla="*/ 1752197 h 2242107"/>
                <a:gd name="connsiteX7-1065" fmla="*/ 1539859 w 2003583"/>
                <a:gd name="connsiteY7-1066" fmla="*/ 1655823 h 2242107"/>
                <a:gd name="connsiteX8-1067" fmla="*/ 1195882 w 2003583"/>
                <a:gd name="connsiteY8-1068" fmla="*/ 1854418 h 2242107"/>
                <a:gd name="connsiteX9-1069" fmla="*/ 1119457 w 2003583"/>
                <a:gd name="connsiteY9-1070" fmla="*/ 2179538 h 2242107"/>
                <a:gd name="connsiteX10-1071" fmla="*/ 884127 w 2003583"/>
                <a:gd name="connsiteY10-1072" fmla="*/ 2179538 h 2242107"/>
                <a:gd name="connsiteX11-1073" fmla="*/ 807702 w 2003583"/>
                <a:gd name="connsiteY11-1074" fmla="*/ 1854418 h 2242107"/>
                <a:gd name="connsiteX12-1075" fmla="*/ 463725 w 2003583"/>
                <a:gd name="connsiteY12-1076" fmla="*/ 1655823 h 2242107"/>
                <a:gd name="connsiteX13-1077" fmla="*/ 143951 w 2003583"/>
                <a:gd name="connsiteY13-1078" fmla="*/ 1752197 h 2242107"/>
                <a:gd name="connsiteX14-1079" fmla="*/ 26285 w 2003583"/>
                <a:gd name="connsiteY14-1080" fmla="*/ 1548395 h 2242107"/>
                <a:gd name="connsiteX15-1081" fmla="*/ 269635 w 2003583"/>
                <a:gd name="connsiteY15-1082" fmla="*/ 1319649 h 2242107"/>
                <a:gd name="connsiteX16-1083" fmla="*/ 269635 w 2003583"/>
                <a:gd name="connsiteY16-1084" fmla="*/ 922459 h 2242107"/>
                <a:gd name="connsiteX17-1085" fmla="*/ 26285 w 2003583"/>
                <a:gd name="connsiteY17-1086" fmla="*/ 693713 h 2242107"/>
                <a:gd name="connsiteX18-1087" fmla="*/ 143951 w 2003583"/>
                <a:gd name="connsiteY18-1088" fmla="*/ 489911 h 2242107"/>
                <a:gd name="connsiteX19-1089" fmla="*/ 463725 w 2003583"/>
                <a:gd name="connsiteY19-1090" fmla="*/ 586285 h 2242107"/>
                <a:gd name="connsiteX20-1091" fmla="*/ 807702 w 2003583"/>
                <a:gd name="connsiteY20-1092" fmla="*/ 387690 h 2242107"/>
                <a:gd name="connsiteX21-1093" fmla="*/ 884127 w 2003583"/>
                <a:gd name="connsiteY21-1094" fmla="*/ 62570 h 2242107"/>
                <a:gd name="connsiteX22-1095" fmla="*/ 1119457 w 2003583"/>
                <a:gd name="connsiteY22-1096" fmla="*/ 62570 h 2242107"/>
                <a:gd name="connsiteX23-1097" fmla="*/ 1195882 w 2003583"/>
                <a:gd name="connsiteY23-1098" fmla="*/ 387690 h 2242107"/>
                <a:gd name="connsiteX24-1099" fmla="*/ 1539859 w 2003583"/>
                <a:gd name="connsiteY24-1100" fmla="*/ 586285 h 2242107"/>
                <a:gd name="connsiteX0-1101" fmla="*/ 1539859 w 2003583"/>
                <a:gd name="connsiteY0-1102" fmla="*/ 586285 h 2225306"/>
                <a:gd name="connsiteX1-1103" fmla="*/ 1815989 w 2003583"/>
                <a:gd name="connsiteY1-1104" fmla="*/ 481182 h 2225306"/>
                <a:gd name="connsiteX2-1105" fmla="*/ 1977299 w 2003583"/>
                <a:gd name="connsiteY2-1106" fmla="*/ 693713 h 2225306"/>
                <a:gd name="connsiteX3-1107" fmla="*/ 1733949 w 2003583"/>
                <a:gd name="connsiteY3-1108" fmla="*/ 922459 h 2225306"/>
                <a:gd name="connsiteX4-1109" fmla="*/ 1733949 w 2003583"/>
                <a:gd name="connsiteY4-1110" fmla="*/ 1319649 h 2225306"/>
                <a:gd name="connsiteX5-1111" fmla="*/ 1977299 w 2003583"/>
                <a:gd name="connsiteY5-1112" fmla="*/ 1548395 h 2225306"/>
                <a:gd name="connsiteX6-1113" fmla="*/ 1859633 w 2003583"/>
                <a:gd name="connsiteY6-1114" fmla="*/ 1752197 h 2225306"/>
                <a:gd name="connsiteX7-1115" fmla="*/ 1539859 w 2003583"/>
                <a:gd name="connsiteY7-1116" fmla="*/ 1655823 h 2225306"/>
                <a:gd name="connsiteX8-1117" fmla="*/ 1195882 w 2003583"/>
                <a:gd name="connsiteY8-1118" fmla="*/ 1854418 h 2225306"/>
                <a:gd name="connsiteX9-1119" fmla="*/ 1119457 w 2003583"/>
                <a:gd name="connsiteY9-1120" fmla="*/ 2179538 h 2225306"/>
                <a:gd name="connsiteX10-1121" fmla="*/ 849212 w 2003583"/>
                <a:gd name="connsiteY10-1122" fmla="*/ 2188266 h 2225306"/>
                <a:gd name="connsiteX11-1123" fmla="*/ 807702 w 2003583"/>
                <a:gd name="connsiteY11-1124" fmla="*/ 1854418 h 2225306"/>
                <a:gd name="connsiteX12-1125" fmla="*/ 463725 w 2003583"/>
                <a:gd name="connsiteY12-1126" fmla="*/ 1655823 h 2225306"/>
                <a:gd name="connsiteX13-1127" fmla="*/ 143951 w 2003583"/>
                <a:gd name="connsiteY13-1128" fmla="*/ 1752197 h 2225306"/>
                <a:gd name="connsiteX14-1129" fmla="*/ 26285 w 2003583"/>
                <a:gd name="connsiteY14-1130" fmla="*/ 1548395 h 2225306"/>
                <a:gd name="connsiteX15-1131" fmla="*/ 269635 w 2003583"/>
                <a:gd name="connsiteY15-1132" fmla="*/ 1319649 h 2225306"/>
                <a:gd name="connsiteX16-1133" fmla="*/ 269635 w 2003583"/>
                <a:gd name="connsiteY16-1134" fmla="*/ 922459 h 2225306"/>
                <a:gd name="connsiteX17-1135" fmla="*/ 26285 w 2003583"/>
                <a:gd name="connsiteY17-1136" fmla="*/ 693713 h 2225306"/>
                <a:gd name="connsiteX18-1137" fmla="*/ 143951 w 2003583"/>
                <a:gd name="connsiteY18-1138" fmla="*/ 489911 h 2225306"/>
                <a:gd name="connsiteX19-1139" fmla="*/ 463725 w 2003583"/>
                <a:gd name="connsiteY19-1140" fmla="*/ 586285 h 2225306"/>
                <a:gd name="connsiteX20-1141" fmla="*/ 807702 w 2003583"/>
                <a:gd name="connsiteY20-1142" fmla="*/ 387690 h 2225306"/>
                <a:gd name="connsiteX21-1143" fmla="*/ 884127 w 2003583"/>
                <a:gd name="connsiteY21-1144" fmla="*/ 62570 h 2225306"/>
                <a:gd name="connsiteX22-1145" fmla="*/ 1119457 w 2003583"/>
                <a:gd name="connsiteY22-1146" fmla="*/ 62570 h 2225306"/>
                <a:gd name="connsiteX23-1147" fmla="*/ 1195882 w 2003583"/>
                <a:gd name="connsiteY23-1148" fmla="*/ 387690 h 2225306"/>
                <a:gd name="connsiteX24-1149" fmla="*/ 1539859 w 2003583"/>
                <a:gd name="connsiteY24-1150" fmla="*/ 586285 h 2225306"/>
                <a:gd name="connsiteX0-1151" fmla="*/ 1551437 w 2018161"/>
                <a:gd name="connsiteY0-1152" fmla="*/ 586285 h 2225304"/>
                <a:gd name="connsiteX1-1153" fmla="*/ 1827567 w 2018161"/>
                <a:gd name="connsiteY1-1154" fmla="*/ 481182 h 2225304"/>
                <a:gd name="connsiteX2-1155" fmla="*/ 1988877 w 2018161"/>
                <a:gd name="connsiteY2-1156" fmla="*/ 693713 h 2225304"/>
                <a:gd name="connsiteX3-1157" fmla="*/ 1745527 w 2018161"/>
                <a:gd name="connsiteY3-1158" fmla="*/ 922459 h 2225304"/>
                <a:gd name="connsiteX4-1159" fmla="*/ 1745527 w 2018161"/>
                <a:gd name="connsiteY4-1160" fmla="*/ 1319649 h 2225304"/>
                <a:gd name="connsiteX5-1161" fmla="*/ 1988877 w 2018161"/>
                <a:gd name="connsiteY5-1162" fmla="*/ 1548395 h 2225304"/>
                <a:gd name="connsiteX6-1163" fmla="*/ 1871211 w 2018161"/>
                <a:gd name="connsiteY6-1164" fmla="*/ 1752197 h 2225304"/>
                <a:gd name="connsiteX7-1165" fmla="*/ 1551437 w 2018161"/>
                <a:gd name="connsiteY7-1166" fmla="*/ 1655823 h 2225304"/>
                <a:gd name="connsiteX8-1167" fmla="*/ 1207460 w 2018161"/>
                <a:gd name="connsiteY8-1168" fmla="*/ 1854418 h 2225304"/>
                <a:gd name="connsiteX9-1169" fmla="*/ 1131035 w 2018161"/>
                <a:gd name="connsiteY9-1170" fmla="*/ 2179538 h 2225304"/>
                <a:gd name="connsiteX10-1171" fmla="*/ 860790 w 2018161"/>
                <a:gd name="connsiteY10-1172" fmla="*/ 2188266 h 2225304"/>
                <a:gd name="connsiteX11-1173" fmla="*/ 819280 w 2018161"/>
                <a:gd name="connsiteY11-1174" fmla="*/ 1854418 h 2225304"/>
                <a:gd name="connsiteX12-1175" fmla="*/ 475303 w 2018161"/>
                <a:gd name="connsiteY12-1176" fmla="*/ 1655823 h 2225304"/>
                <a:gd name="connsiteX13-1177" fmla="*/ 155529 w 2018161"/>
                <a:gd name="connsiteY13-1178" fmla="*/ 1752197 h 2225304"/>
                <a:gd name="connsiteX14-1179" fmla="*/ 2948 w 2018161"/>
                <a:gd name="connsiteY14-1180" fmla="*/ 1522210 h 2225304"/>
                <a:gd name="connsiteX15-1181" fmla="*/ 281213 w 2018161"/>
                <a:gd name="connsiteY15-1182" fmla="*/ 1319649 h 2225304"/>
                <a:gd name="connsiteX16-1183" fmla="*/ 281213 w 2018161"/>
                <a:gd name="connsiteY16-1184" fmla="*/ 922459 h 2225304"/>
                <a:gd name="connsiteX17-1185" fmla="*/ 37863 w 2018161"/>
                <a:gd name="connsiteY17-1186" fmla="*/ 693713 h 2225304"/>
                <a:gd name="connsiteX18-1187" fmla="*/ 155529 w 2018161"/>
                <a:gd name="connsiteY18-1188" fmla="*/ 489911 h 2225304"/>
                <a:gd name="connsiteX19-1189" fmla="*/ 475303 w 2018161"/>
                <a:gd name="connsiteY19-1190" fmla="*/ 586285 h 2225304"/>
                <a:gd name="connsiteX20-1191" fmla="*/ 819280 w 2018161"/>
                <a:gd name="connsiteY20-1192" fmla="*/ 387690 h 2225304"/>
                <a:gd name="connsiteX21-1193" fmla="*/ 895705 w 2018161"/>
                <a:gd name="connsiteY21-1194" fmla="*/ 62570 h 2225304"/>
                <a:gd name="connsiteX22-1195" fmla="*/ 1131035 w 2018161"/>
                <a:gd name="connsiteY22-1196" fmla="*/ 62570 h 2225304"/>
                <a:gd name="connsiteX23-1197" fmla="*/ 1207460 w 2018161"/>
                <a:gd name="connsiteY23-1198" fmla="*/ 387690 h 2225304"/>
                <a:gd name="connsiteX24-1199" fmla="*/ 1551437 w 2018161"/>
                <a:gd name="connsiteY24-1200" fmla="*/ 586285 h 2225304"/>
                <a:gd name="connsiteX0-1201" fmla="*/ 1551439 w 2018163"/>
                <a:gd name="connsiteY0-1202" fmla="*/ 586285 h 2225306"/>
                <a:gd name="connsiteX1-1203" fmla="*/ 1827569 w 2018163"/>
                <a:gd name="connsiteY1-1204" fmla="*/ 481182 h 2225306"/>
                <a:gd name="connsiteX2-1205" fmla="*/ 1988879 w 2018163"/>
                <a:gd name="connsiteY2-1206" fmla="*/ 693713 h 2225306"/>
                <a:gd name="connsiteX3-1207" fmla="*/ 1745529 w 2018163"/>
                <a:gd name="connsiteY3-1208" fmla="*/ 922459 h 2225306"/>
                <a:gd name="connsiteX4-1209" fmla="*/ 1745529 w 2018163"/>
                <a:gd name="connsiteY4-1210" fmla="*/ 1319649 h 2225306"/>
                <a:gd name="connsiteX5-1211" fmla="*/ 1988879 w 2018163"/>
                <a:gd name="connsiteY5-1212" fmla="*/ 1548395 h 2225306"/>
                <a:gd name="connsiteX6-1213" fmla="*/ 1871213 w 2018163"/>
                <a:gd name="connsiteY6-1214" fmla="*/ 1752197 h 2225306"/>
                <a:gd name="connsiteX7-1215" fmla="*/ 1551439 w 2018163"/>
                <a:gd name="connsiteY7-1216" fmla="*/ 1655823 h 2225306"/>
                <a:gd name="connsiteX8-1217" fmla="*/ 1207462 w 2018163"/>
                <a:gd name="connsiteY8-1218" fmla="*/ 1854418 h 2225306"/>
                <a:gd name="connsiteX9-1219" fmla="*/ 1131037 w 2018163"/>
                <a:gd name="connsiteY9-1220" fmla="*/ 2179538 h 2225306"/>
                <a:gd name="connsiteX10-1221" fmla="*/ 860792 w 2018163"/>
                <a:gd name="connsiteY10-1222" fmla="*/ 2188266 h 2225306"/>
                <a:gd name="connsiteX11-1223" fmla="*/ 819282 w 2018163"/>
                <a:gd name="connsiteY11-1224" fmla="*/ 1854418 h 2225306"/>
                <a:gd name="connsiteX12-1225" fmla="*/ 475305 w 2018163"/>
                <a:gd name="connsiteY12-1226" fmla="*/ 1655823 h 2225306"/>
                <a:gd name="connsiteX13-1227" fmla="*/ 155531 w 2018163"/>
                <a:gd name="connsiteY13-1228" fmla="*/ 1752197 h 2225306"/>
                <a:gd name="connsiteX14-1229" fmla="*/ 2950 w 2018163"/>
                <a:gd name="connsiteY14-1230" fmla="*/ 1522210 h 2225306"/>
                <a:gd name="connsiteX15-1231" fmla="*/ 281215 w 2018163"/>
                <a:gd name="connsiteY15-1232" fmla="*/ 1319649 h 2225306"/>
                <a:gd name="connsiteX16-1233" fmla="*/ 281215 w 2018163"/>
                <a:gd name="connsiteY16-1234" fmla="*/ 922459 h 2225306"/>
                <a:gd name="connsiteX17-1235" fmla="*/ 37865 w 2018163"/>
                <a:gd name="connsiteY17-1236" fmla="*/ 693713 h 2225306"/>
                <a:gd name="connsiteX18-1237" fmla="*/ 155531 w 2018163"/>
                <a:gd name="connsiteY18-1238" fmla="*/ 463725 h 2225306"/>
                <a:gd name="connsiteX19-1239" fmla="*/ 475305 w 2018163"/>
                <a:gd name="connsiteY19-1240" fmla="*/ 586285 h 2225306"/>
                <a:gd name="connsiteX20-1241" fmla="*/ 819282 w 2018163"/>
                <a:gd name="connsiteY20-1242" fmla="*/ 387690 h 2225306"/>
                <a:gd name="connsiteX21-1243" fmla="*/ 895707 w 2018163"/>
                <a:gd name="connsiteY21-1244" fmla="*/ 62570 h 2225306"/>
                <a:gd name="connsiteX22-1245" fmla="*/ 1131037 w 2018163"/>
                <a:gd name="connsiteY22-1246" fmla="*/ 62570 h 2225306"/>
                <a:gd name="connsiteX23-1247" fmla="*/ 1207462 w 2018163"/>
                <a:gd name="connsiteY23-1248" fmla="*/ 387690 h 2225306"/>
                <a:gd name="connsiteX24-1249" fmla="*/ 1551439 w 2018163"/>
                <a:gd name="connsiteY24-1250" fmla="*/ 586285 h 2225306"/>
                <a:gd name="connsiteX0-1251" fmla="*/ 1551439 w 2018163"/>
                <a:gd name="connsiteY0-1252" fmla="*/ 575030 h 2214049"/>
                <a:gd name="connsiteX1-1253" fmla="*/ 1827569 w 2018163"/>
                <a:gd name="connsiteY1-1254" fmla="*/ 469927 h 2214049"/>
                <a:gd name="connsiteX2-1255" fmla="*/ 1988879 w 2018163"/>
                <a:gd name="connsiteY2-1256" fmla="*/ 682458 h 2214049"/>
                <a:gd name="connsiteX3-1257" fmla="*/ 1745529 w 2018163"/>
                <a:gd name="connsiteY3-1258" fmla="*/ 911204 h 2214049"/>
                <a:gd name="connsiteX4-1259" fmla="*/ 1745529 w 2018163"/>
                <a:gd name="connsiteY4-1260" fmla="*/ 1308394 h 2214049"/>
                <a:gd name="connsiteX5-1261" fmla="*/ 1988879 w 2018163"/>
                <a:gd name="connsiteY5-1262" fmla="*/ 1537140 h 2214049"/>
                <a:gd name="connsiteX6-1263" fmla="*/ 1871213 w 2018163"/>
                <a:gd name="connsiteY6-1264" fmla="*/ 1740942 h 2214049"/>
                <a:gd name="connsiteX7-1265" fmla="*/ 1551439 w 2018163"/>
                <a:gd name="connsiteY7-1266" fmla="*/ 1644568 h 2214049"/>
                <a:gd name="connsiteX8-1267" fmla="*/ 1207462 w 2018163"/>
                <a:gd name="connsiteY8-1268" fmla="*/ 1843163 h 2214049"/>
                <a:gd name="connsiteX9-1269" fmla="*/ 1131037 w 2018163"/>
                <a:gd name="connsiteY9-1270" fmla="*/ 2168283 h 2214049"/>
                <a:gd name="connsiteX10-1271" fmla="*/ 860792 w 2018163"/>
                <a:gd name="connsiteY10-1272" fmla="*/ 2177011 h 2214049"/>
                <a:gd name="connsiteX11-1273" fmla="*/ 819282 w 2018163"/>
                <a:gd name="connsiteY11-1274" fmla="*/ 1843163 h 2214049"/>
                <a:gd name="connsiteX12-1275" fmla="*/ 475305 w 2018163"/>
                <a:gd name="connsiteY12-1276" fmla="*/ 1644568 h 2214049"/>
                <a:gd name="connsiteX13-1277" fmla="*/ 155531 w 2018163"/>
                <a:gd name="connsiteY13-1278" fmla="*/ 1740942 h 2214049"/>
                <a:gd name="connsiteX14-1279" fmla="*/ 2950 w 2018163"/>
                <a:gd name="connsiteY14-1280" fmla="*/ 1510955 h 2214049"/>
                <a:gd name="connsiteX15-1281" fmla="*/ 281215 w 2018163"/>
                <a:gd name="connsiteY15-1282" fmla="*/ 1308394 h 2214049"/>
                <a:gd name="connsiteX16-1283" fmla="*/ 281215 w 2018163"/>
                <a:gd name="connsiteY16-1284" fmla="*/ 911204 h 2214049"/>
                <a:gd name="connsiteX17-1285" fmla="*/ 37865 w 2018163"/>
                <a:gd name="connsiteY17-1286" fmla="*/ 682458 h 2214049"/>
                <a:gd name="connsiteX18-1287" fmla="*/ 155531 w 2018163"/>
                <a:gd name="connsiteY18-1288" fmla="*/ 452470 h 2214049"/>
                <a:gd name="connsiteX19-1289" fmla="*/ 475305 w 2018163"/>
                <a:gd name="connsiteY19-1290" fmla="*/ 575030 h 2214049"/>
                <a:gd name="connsiteX20-1291" fmla="*/ 819282 w 2018163"/>
                <a:gd name="connsiteY20-1292" fmla="*/ 376435 h 2214049"/>
                <a:gd name="connsiteX21-1293" fmla="*/ 895707 w 2018163"/>
                <a:gd name="connsiteY21-1294" fmla="*/ 51315 h 2214049"/>
                <a:gd name="connsiteX22-1295" fmla="*/ 1165952 w 2018163"/>
                <a:gd name="connsiteY22-1296" fmla="*/ 33857 h 2214049"/>
                <a:gd name="connsiteX23-1297" fmla="*/ 1207462 w 2018163"/>
                <a:gd name="connsiteY23-1298" fmla="*/ 376435 h 2214049"/>
                <a:gd name="connsiteX24-1299" fmla="*/ 1551439 w 2018163"/>
                <a:gd name="connsiteY24-1300" fmla="*/ 575030 h 2214049"/>
                <a:gd name="connsiteX0-1301" fmla="*/ 1551439 w 2018163"/>
                <a:gd name="connsiteY0-1302" fmla="*/ 575028 h 2214049"/>
                <a:gd name="connsiteX1-1303" fmla="*/ 1810111 w 2018163"/>
                <a:gd name="connsiteY1-1304" fmla="*/ 443740 h 2214049"/>
                <a:gd name="connsiteX2-1305" fmla="*/ 1988879 w 2018163"/>
                <a:gd name="connsiteY2-1306" fmla="*/ 682456 h 2214049"/>
                <a:gd name="connsiteX3-1307" fmla="*/ 1745529 w 2018163"/>
                <a:gd name="connsiteY3-1308" fmla="*/ 911202 h 2214049"/>
                <a:gd name="connsiteX4-1309" fmla="*/ 1745529 w 2018163"/>
                <a:gd name="connsiteY4-1310" fmla="*/ 1308392 h 2214049"/>
                <a:gd name="connsiteX5-1311" fmla="*/ 1988879 w 2018163"/>
                <a:gd name="connsiteY5-1312" fmla="*/ 1537138 h 2214049"/>
                <a:gd name="connsiteX6-1313" fmla="*/ 1871213 w 2018163"/>
                <a:gd name="connsiteY6-1314" fmla="*/ 1740940 h 2214049"/>
                <a:gd name="connsiteX7-1315" fmla="*/ 1551439 w 2018163"/>
                <a:gd name="connsiteY7-1316" fmla="*/ 1644566 h 2214049"/>
                <a:gd name="connsiteX8-1317" fmla="*/ 1207462 w 2018163"/>
                <a:gd name="connsiteY8-1318" fmla="*/ 1843161 h 2214049"/>
                <a:gd name="connsiteX9-1319" fmla="*/ 1131037 w 2018163"/>
                <a:gd name="connsiteY9-1320" fmla="*/ 2168281 h 2214049"/>
                <a:gd name="connsiteX10-1321" fmla="*/ 860792 w 2018163"/>
                <a:gd name="connsiteY10-1322" fmla="*/ 2177009 h 2214049"/>
                <a:gd name="connsiteX11-1323" fmla="*/ 819282 w 2018163"/>
                <a:gd name="connsiteY11-1324" fmla="*/ 1843161 h 2214049"/>
                <a:gd name="connsiteX12-1325" fmla="*/ 475305 w 2018163"/>
                <a:gd name="connsiteY12-1326" fmla="*/ 1644566 h 2214049"/>
                <a:gd name="connsiteX13-1327" fmla="*/ 155531 w 2018163"/>
                <a:gd name="connsiteY13-1328" fmla="*/ 1740940 h 2214049"/>
                <a:gd name="connsiteX14-1329" fmla="*/ 2950 w 2018163"/>
                <a:gd name="connsiteY14-1330" fmla="*/ 1510953 h 2214049"/>
                <a:gd name="connsiteX15-1331" fmla="*/ 281215 w 2018163"/>
                <a:gd name="connsiteY15-1332" fmla="*/ 1308392 h 2214049"/>
                <a:gd name="connsiteX16-1333" fmla="*/ 281215 w 2018163"/>
                <a:gd name="connsiteY16-1334" fmla="*/ 911202 h 2214049"/>
                <a:gd name="connsiteX17-1335" fmla="*/ 37865 w 2018163"/>
                <a:gd name="connsiteY17-1336" fmla="*/ 682456 h 2214049"/>
                <a:gd name="connsiteX18-1337" fmla="*/ 155531 w 2018163"/>
                <a:gd name="connsiteY18-1338" fmla="*/ 452468 h 2214049"/>
                <a:gd name="connsiteX19-1339" fmla="*/ 475305 w 2018163"/>
                <a:gd name="connsiteY19-1340" fmla="*/ 575028 h 2214049"/>
                <a:gd name="connsiteX20-1341" fmla="*/ 819282 w 2018163"/>
                <a:gd name="connsiteY20-1342" fmla="*/ 376433 h 2214049"/>
                <a:gd name="connsiteX21-1343" fmla="*/ 895707 w 2018163"/>
                <a:gd name="connsiteY21-1344" fmla="*/ 51313 h 2214049"/>
                <a:gd name="connsiteX22-1345" fmla="*/ 1165952 w 2018163"/>
                <a:gd name="connsiteY22-1346" fmla="*/ 33855 h 2214049"/>
                <a:gd name="connsiteX23-1347" fmla="*/ 1207462 w 2018163"/>
                <a:gd name="connsiteY23-1348" fmla="*/ 376433 h 2214049"/>
                <a:gd name="connsiteX24-1349" fmla="*/ 1551439 w 2018163"/>
                <a:gd name="connsiteY24-1350" fmla="*/ 575028 h 2214049"/>
                <a:gd name="connsiteX0-1351" fmla="*/ 1551439 w 1990924"/>
                <a:gd name="connsiteY0-1352" fmla="*/ 575028 h 2214047"/>
                <a:gd name="connsiteX1-1353" fmla="*/ 1810111 w 1990924"/>
                <a:gd name="connsiteY1-1354" fmla="*/ 443740 h 2214047"/>
                <a:gd name="connsiteX2-1355" fmla="*/ 1988879 w 1990924"/>
                <a:gd name="connsiteY2-1356" fmla="*/ 682456 h 2214047"/>
                <a:gd name="connsiteX3-1357" fmla="*/ 1745529 w 1990924"/>
                <a:gd name="connsiteY3-1358" fmla="*/ 911202 h 2214047"/>
                <a:gd name="connsiteX4-1359" fmla="*/ 1745529 w 1990924"/>
                <a:gd name="connsiteY4-1360" fmla="*/ 1308392 h 2214047"/>
                <a:gd name="connsiteX5-1361" fmla="*/ 1988879 w 1990924"/>
                <a:gd name="connsiteY5-1362" fmla="*/ 1537138 h 2214047"/>
                <a:gd name="connsiteX6-1363" fmla="*/ 1845026 w 1990924"/>
                <a:gd name="connsiteY6-1364" fmla="*/ 1775854 h 2214047"/>
                <a:gd name="connsiteX7-1365" fmla="*/ 1551439 w 1990924"/>
                <a:gd name="connsiteY7-1366" fmla="*/ 1644566 h 2214047"/>
                <a:gd name="connsiteX8-1367" fmla="*/ 1207462 w 1990924"/>
                <a:gd name="connsiteY8-1368" fmla="*/ 1843161 h 2214047"/>
                <a:gd name="connsiteX9-1369" fmla="*/ 1131037 w 1990924"/>
                <a:gd name="connsiteY9-1370" fmla="*/ 2168281 h 2214047"/>
                <a:gd name="connsiteX10-1371" fmla="*/ 860792 w 1990924"/>
                <a:gd name="connsiteY10-1372" fmla="*/ 2177009 h 2214047"/>
                <a:gd name="connsiteX11-1373" fmla="*/ 819282 w 1990924"/>
                <a:gd name="connsiteY11-1374" fmla="*/ 1843161 h 2214047"/>
                <a:gd name="connsiteX12-1375" fmla="*/ 475305 w 1990924"/>
                <a:gd name="connsiteY12-1376" fmla="*/ 1644566 h 2214047"/>
                <a:gd name="connsiteX13-1377" fmla="*/ 155531 w 1990924"/>
                <a:gd name="connsiteY13-1378" fmla="*/ 1740940 h 2214047"/>
                <a:gd name="connsiteX14-1379" fmla="*/ 2950 w 1990924"/>
                <a:gd name="connsiteY14-1380" fmla="*/ 1510953 h 2214047"/>
                <a:gd name="connsiteX15-1381" fmla="*/ 281215 w 1990924"/>
                <a:gd name="connsiteY15-1382" fmla="*/ 1308392 h 2214047"/>
                <a:gd name="connsiteX16-1383" fmla="*/ 281215 w 1990924"/>
                <a:gd name="connsiteY16-1384" fmla="*/ 911202 h 2214047"/>
                <a:gd name="connsiteX17-1385" fmla="*/ 37865 w 1990924"/>
                <a:gd name="connsiteY17-1386" fmla="*/ 682456 h 2214047"/>
                <a:gd name="connsiteX18-1387" fmla="*/ 155531 w 1990924"/>
                <a:gd name="connsiteY18-1388" fmla="*/ 452468 h 2214047"/>
                <a:gd name="connsiteX19-1389" fmla="*/ 475305 w 1990924"/>
                <a:gd name="connsiteY19-1390" fmla="*/ 575028 h 2214047"/>
                <a:gd name="connsiteX20-1391" fmla="*/ 819282 w 1990924"/>
                <a:gd name="connsiteY20-1392" fmla="*/ 376433 h 2214047"/>
                <a:gd name="connsiteX21-1393" fmla="*/ 895707 w 1990924"/>
                <a:gd name="connsiteY21-1394" fmla="*/ 51313 h 2214047"/>
                <a:gd name="connsiteX22-1395" fmla="*/ 1165952 w 1990924"/>
                <a:gd name="connsiteY22-1396" fmla="*/ 33855 h 2214047"/>
                <a:gd name="connsiteX23-1397" fmla="*/ 1207462 w 1990924"/>
                <a:gd name="connsiteY23-1398" fmla="*/ 376433 h 2214047"/>
                <a:gd name="connsiteX24-1399" fmla="*/ 1551439 w 1990924"/>
                <a:gd name="connsiteY24-1400" fmla="*/ 575028 h 2214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144893">
              <a:off x="12275" y="3950"/>
              <a:ext cx="3439" cy="3763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-1" fmla="*/ 1517526 w 1954966"/>
                <a:gd name="connsiteY0-2" fmla="*/ 523716 h 2116969"/>
                <a:gd name="connsiteX1-3" fmla="*/ 1837300 w 1954966"/>
                <a:gd name="connsiteY1-4" fmla="*/ 427342 h 2116969"/>
                <a:gd name="connsiteX2-5" fmla="*/ 1954966 w 1954966"/>
                <a:gd name="connsiteY2-6" fmla="*/ 631144 h 2116969"/>
                <a:gd name="connsiteX3-7" fmla="*/ 1711616 w 1954966"/>
                <a:gd name="connsiteY3-8" fmla="*/ 859890 h 2116969"/>
                <a:gd name="connsiteX4-9" fmla="*/ 1711616 w 1954966"/>
                <a:gd name="connsiteY4-10" fmla="*/ 1257080 h 2116969"/>
                <a:gd name="connsiteX5-11" fmla="*/ 1954966 w 1954966"/>
                <a:gd name="connsiteY5-12" fmla="*/ 1485826 h 2116969"/>
                <a:gd name="connsiteX6-13" fmla="*/ 1837300 w 1954966"/>
                <a:gd name="connsiteY6-14" fmla="*/ 1689628 h 2116969"/>
                <a:gd name="connsiteX7-15" fmla="*/ 1517526 w 1954966"/>
                <a:gd name="connsiteY7-16" fmla="*/ 1593254 h 2116969"/>
                <a:gd name="connsiteX8-17" fmla="*/ 1173549 w 1954966"/>
                <a:gd name="connsiteY8-18" fmla="*/ 1791849 h 2116969"/>
                <a:gd name="connsiteX9-19" fmla="*/ 1097124 w 1954966"/>
                <a:gd name="connsiteY9-20" fmla="*/ 2116969 h 2116969"/>
                <a:gd name="connsiteX10-21" fmla="*/ 861794 w 1954966"/>
                <a:gd name="connsiteY10-22" fmla="*/ 2116969 h 2116969"/>
                <a:gd name="connsiteX11-23" fmla="*/ 785369 w 1954966"/>
                <a:gd name="connsiteY11-24" fmla="*/ 1791849 h 2116969"/>
                <a:gd name="connsiteX12-25" fmla="*/ 441392 w 1954966"/>
                <a:gd name="connsiteY12-26" fmla="*/ 1593254 h 2116969"/>
                <a:gd name="connsiteX13-27" fmla="*/ 121618 w 1954966"/>
                <a:gd name="connsiteY13-28" fmla="*/ 1689628 h 2116969"/>
                <a:gd name="connsiteX14-29" fmla="*/ 3952 w 1954966"/>
                <a:gd name="connsiteY14-30" fmla="*/ 1485826 h 2116969"/>
                <a:gd name="connsiteX15-31" fmla="*/ 247302 w 1954966"/>
                <a:gd name="connsiteY15-32" fmla="*/ 1257080 h 2116969"/>
                <a:gd name="connsiteX16-33" fmla="*/ 247302 w 1954966"/>
                <a:gd name="connsiteY16-34" fmla="*/ 859890 h 2116969"/>
                <a:gd name="connsiteX17-35" fmla="*/ 3952 w 1954966"/>
                <a:gd name="connsiteY17-36" fmla="*/ 631144 h 2116969"/>
                <a:gd name="connsiteX18-37" fmla="*/ 121618 w 1954966"/>
                <a:gd name="connsiteY18-38" fmla="*/ 427342 h 2116969"/>
                <a:gd name="connsiteX19-39" fmla="*/ 441392 w 1954966"/>
                <a:gd name="connsiteY19-40" fmla="*/ 523716 h 2116969"/>
                <a:gd name="connsiteX20-41" fmla="*/ 785369 w 1954966"/>
                <a:gd name="connsiteY20-42" fmla="*/ 325121 h 2116969"/>
                <a:gd name="connsiteX21-43" fmla="*/ 861794 w 1954966"/>
                <a:gd name="connsiteY21-44" fmla="*/ 1 h 2116969"/>
                <a:gd name="connsiteX22-45" fmla="*/ 1097124 w 1954966"/>
                <a:gd name="connsiteY22-46" fmla="*/ 1 h 2116969"/>
                <a:gd name="connsiteX23-47" fmla="*/ 1173549 w 1954966"/>
                <a:gd name="connsiteY23-48" fmla="*/ 325121 h 2116969"/>
                <a:gd name="connsiteX24-49" fmla="*/ 1517526 w 1954966"/>
                <a:gd name="connsiteY24-50" fmla="*/ 523716 h 2116969"/>
                <a:gd name="connsiteX0-51" fmla="*/ 1539857 w 1977297"/>
                <a:gd name="connsiteY0-52" fmla="*/ 523714 h 2116967"/>
                <a:gd name="connsiteX1-53" fmla="*/ 1859631 w 1977297"/>
                <a:gd name="connsiteY1-54" fmla="*/ 427340 h 2116967"/>
                <a:gd name="connsiteX2-55" fmla="*/ 1977297 w 1977297"/>
                <a:gd name="connsiteY2-56" fmla="*/ 631142 h 2116967"/>
                <a:gd name="connsiteX3-57" fmla="*/ 1733947 w 1977297"/>
                <a:gd name="connsiteY3-58" fmla="*/ 859888 h 2116967"/>
                <a:gd name="connsiteX4-59" fmla="*/ 1733947 w 1977297"/>
                <a:gd name="connsiteY4-60" fmla="*/ 1257078 h 2116967"/>
                <a:gd name="connsiteX5-61" fmla="*/ 1977297 w 1977297"/>
                <a:gd name="connsiteY5-62" fmla="*/ 1485824 h 2116967"/>
                <a:gd name="connsiteX6-63" fmla="*/ 1859631 w 1977297"/>
                <a:gd name="connsiteY6-64" fmla="*/ 1689626 h 2116967"/>
                <a:gd name="connsiteX7-65" fmla="*/ 1539857 w 1977297"/>
                <a:gd name="connsiteY7-66" fmla="*/ 1593252 h 2116967"/>
                <a:gd name="connsiteX8-67" fmla="*/ 1195880 w 1977297"/>
                <a:gd name="connsiteY8-68" fmla="*/ 1791847 h 2116967"/>
                <a:gd name="connsiteX9-69" fmla="*/ 1119455 w 1977297"/>
                <a:gd name="connsiteY9-70" fmla="*/ 2116967 h 2116967"/>
                <a:gd name="connsiteX10-71" fmla="*/ 884125 w 1977297"/>
                <a:gd name="connsiteY10-72" fmla="*/ 2116967 h 2116967"/>
                <a:gd name="connsiteX11-73" fmla="*/ 807700 w 1977297"/>
                <a:gd name="connsiteY11-74" fmla="*/ 1791847 h 2116967"/>
                <a:gd name="connsiteX12-75" fmla="*/ 463723 w 1977297"/>
                <a:gd name="connsiteY12-76" fmla="*/ 1593252 h 2116967"/>
                <a:gd name="connsiteX13-77" fmla="*/ 143949 w 1977297"/>
                <a:gd name="connsiteY13-78" fmla="*/ 1689626 h 2116967"/>
                <a:gd name="connsiteX14-79" fmla="*/ 26283 w 1977297"/>
                <a:gd name="connsiteY14-80" fmla="*/ 1485824 h 2116967"/>
                <a:gd name="connsiteX15-81" fmla="*/ 269633 w 1977297"/>
                <a:gd name="connsiteY15-82" fmla="*/ 1257078 h 2116967"/>
                <a:gd name="connsiteX16-83" fmla="*/ 269633 w 1977297"/>
                <a:gd name="connsiteY16-84" fmla="*/ 859888 h 2116967"/>
                <a:gd name="connsiteX17-85" fmla="*/ 26283 w 1977297"/>
                <a:gd name="connsiteY17-86" fmla="*/ 631142 h 2116967"/>
                <a:gd name="connsiteX18-87" fmla="*/ 143949 w 1977297"/>
                <a:gd name="connsiteY18-88" fmla="*/ 427340 h 2116967"/>
                <a:gd name="connsiteX19-89" fmla="*/ 463723 w 1977297"/>
                <a:gd name="connsiteY19-90" fmla="*/ 523714 h 2116967"/>
                <a:gd name="connsiteX20-91" fmla="*/ 807700 w 1977297"/>
                <a:gd name="connsiteY20-92" fmla="*/ 325119 h 2116967"/>
                <a:gd name="connsiteX21-93" fmla="*/ 884125 w 1977297"/>
                <a:gd name="connsiteY21-94" fmla="*/ -1 h 2116967"/>
                <a:gd name="connsiteX22-95" fmla="*/ 1119455 w 1977297"/>
                <a:gd name="connsiteY22-96" fmla="*/ -1 h 2116967"/>
                <a:gd name="connsiteX23-97" fmla="*/ 1195880 w 1977297"/>
                <a:gd name="connsiteY23-98" fmla="*/ 325119 h 2116967"/>
                <a:gd name="connsiteX24-99" fmla="*/ 1539857 w 1977297"/>
                <a:gd name="connsiteY24-100" fmla="*/ 523714 h 2116967"/>
                <a:gd name="connsiteX0-101" fmla="*/ 1539859 w 1977299"/>
                <a:gd name="connsiteY0-102" fmla="*/ 523716 h 2116969"/>
                <a:gd name="connsiteX1-103" fmla="*/ 1859633 w 1977299"/>
                <a:gd name="connsiteY1-104" fmla="*/ 427342 h 2116969"/>
                <a:gd name="connsiteX2-105" fmla="*/ 1977299 w 1977299"/>
                <a:gd name="connsiteY2-106" fmla="*/ 631144 h 2116969"/>
                <a:gd name="connsiteX3-107" fmla="*/ 1733949 w 1977299"/>
                <a:gd name="connsiteY3-108" fmla="*/ 859890 h 2116969"/>
                <a:gd name="connsiteX4-109" fmla="*/ 1733949 w 1977299"/>
                <a:gd name="connsiteY4-110" fmla="*/ 1257080 h 2116969"/>
                <a:gd name="connsiteX5-111" fmla="*/ 1977299 w 1977299"/>
                <a:gd name="connsiteY5-112" fmla="*/ 1485826 h 2116969"/>
                <a:gd name="connsiteX6-113" fmla="*/ 1859633 w 1977299"/>
                <a:gd name="connsiteY6-114" fmla="*/ 1689628 h 2116969"/>
                <a:gd name="connsiteX7-115" fmla="*/ 1539859 w 1977299"/>
                <a:gd name="connsiteY7-116" fmla="*/ 1593254 h 2116969"/>
                <a:gd name="connsiteX8-117" fmla="*/ 1195882 w 1977299"/>
                <a:gd name="connsiteY8-118" fmla="*/ 1791849 h 2116969"/>
                <a:gd name="connsiteX9-119" fmla="*/ 1119457 w 1977299"/>
                <a:gd name="connsiteY9-120" fmla="*/ 2116969 h 2116969"/>
                <a:gd name="connsiteX10-121" fmla="*/ 884127 w 1977299"/>
                <a:gd name="connsiteY10-122" fmla="*/ 2116969 h 2116969"/>
                <a:gd name="connsiteX11-123" fmla="*/ 807702 w 1977299"/>
                <a:gd name="connsiteY11-124" fmla="*/ 1791849 h 2116969"/>
                <a:gd name="connsiteX12-125" fmla="*/ 463725 w 1977299"/>
                <a:gd name="connsiteY12-126" fmla="*/ 1593254 h 2116969"/>
                <a:gd name="connsiteX13-127" fmla="*/ 143951 w 1977299"/>
                <a:gd name="connsiteY13-128" fmla="*/ 1689628 h 2116969"/>
                <a:gd name="connsiteX14-129" fmla="*/ 26285 w 1977299"/>
                <a:gd name="connsiteY14-130" fmla="*/ 1485826 h 2116969"/>
                <a:gd name="connsiteX15-131" fmla="*/ 269635 w 1977299"/>
                <a:gd name="connsiteY15-132" fmla="*/ 1257080 h 2116969"/>
                <a:gd name="connsiteX16-133" fmla="*/ 269635 w 1977299"/>
                <a:gd name="connsiteY16-134" fmla="*/ 859890 h 2116969"/>
                <a:gd name="connsiteX17-135" fmla="*/ 26285 w 1977299"/>
                <a:gd name="connsiteY17-136" fmla="*/ 631144 h 2116969"/>
                <a:gd name="connsiteX18-137" fmla="*/ 143951 w 1977299"/>
                <a:gd name="connsiteY18-138" fmla="*/ 427342 h 2116969"/>
                <a:gd name="connsiteX19-139" fmla="*/ 463725 w 1977299"/>
                <a:gd name="connsiteY19-140" fmla="*/ 523716 h 2116969"/>
                <a:gd name="connsiteX20-141" fmla="*/ 807702 w 1977299"/>
                <a:gd name="connsiteY20-142" fmla="*/ 325121 h 2116969"/>
                <a:gd name="connsiteX21-143" fmla="*/ 884127 w 1977299"/>
                <a:gd name="connsiteY21-144" fmla="*/ 1 h 2116969"/>
                <a:gd name="connsiteX22-145" fmla="*/ 1119457 w 1977299"/>
                <a:gd name="connsiteY22-146" fmla="*/ 1 h 2116969"/>
                <a:gd name="connsiteX23-147" fmla="*/ 1195882 w 1977299"/>
                <a:gd name="connsiteY23-148" fmla="*/ 325121 h 2116969"/>
                <a:gd name="connsiteX24-149" fmla="*/ 1539859 w 1977299"/>
                <a:gd name="connsiteY24-150" fmla="*/ 523716 h 2116969"/>
                <a:gd name="connsiteX0-151" fmla="*/ 1539859 w 1977299"/>
                <a:gd name="connsiteY0-152" fmla="*/ 523714 h 2116967"/>
                <a:gd name="connsiteX1-153" fmla="*/ 1859633 w 1977299"/>
                <a:gd name="connsiteY1-154" fmla="*/ 427340 h 2116967"/>
                <a:gd name="connsiteX2-155" fmla="*/ 1977299 w 1977299"/>
                <a:gd name="connsiteY2-156" fmla="*/ 631142 h 2116967"/>
                <a:gd name="connsiteX3-157" fmla="*/ 1733949 w 1977299"/>
                <a:gd name="connsiteY3-158" fmla="*/ 859888 h 2116967"/>
                <a:gd name="connsiteX4-159" fmla="*/ 1733949 w 1977299"/>
                <a:gd name="connsiteY4-160" fmla="*/ 1257078 h 2116967"/>
                <a:gd name="connsiteX5-161" fmla="*/ 1977299 w 1977299"/>
                <a:gd name="connsiteY5-162" fmla="*/ 1485824 h 2116967"/>
                <a:gd name="connsiteX6-163" fmla="*/ 1859633 w 1977299"/>
                <a:gd name="connsiteY6-164" fmla="*/ 1689626 h 2116967"/>
                <a:gd name="connsiteX7-165" fmla="*/ 1539859 w 1977299"/>
                <a:gd name="connsiteY7-166" fmla="*/ 1593252 h 2116967"/>
                <a:gd name="connsiteX8-167" fmla="*/ 1195882 w 1977299"/>
                <a:gd name="connsiteY8-168" fmla="*/ 1791847 h 2116967"/>
                <a:gd name="connsiteX9-169" fmla="*/ 1119457 w 1977299"/>
                <a:gd name="connsiteY9-170" fmla="*/ 2116967 h 2116967"/>
                <a:gd name="connsiteX10-171" fmla="*/ 884127 w 1977299"/>
                <a:gd name="connsiteY10-172" fmla="*/ 2116967 h 2116967"/>
                <a:gd name="connsiteX11-173" fmla="*/ 807702 w 1977299"/>
                <a:gd name="connsiteY11-174" fmla="*/ 1791847 h 2116967"/>
                <a:gd name="connsiteX12-175" fmla="*/ 463725 w 1977299"/>
                <a:gd name="connsiteY12-176" fmla="*/ 1593252 h 2116967"/>
                <a:gd name="connsiteX13-177" fmla="*/ 143951 w 1977299"/>
                <a:gd name="connsiteY13-178" fmla="*/ 1689626 h 2116967"/>
                <a:gd name="connsiteX14-179" fmla="*/ 26285 w 1977299"/>
                <a:gd name="connsiteY14-180" fmla="*/ 1485824 h 2116967"/>
                <a:gd name="connsiteX15-181" fmla="*/ 269635 w 1977299"/>
                <a:gd name="connsiteY15-182" fmla="*/ 1257078 h 2116967"/>
                <a:gd name="connsiteX16-183" fmla="*/ 269635 w 1977299"/>
                <a:gd name="connsiteY16-184" fmla="*/ 859888 h 2116967"/>
                <a:gd name="connsiteX17-185" fmla="*/ 26285 w 1977299"/>
                <a:gd name="connsiteY17-186" fmla="*/ 631142 h 2116967"/>
                <a:gd name="connsiteX18-187" fmla="*/ 143951 w 1977299"/>
                <a:gd name="connsiteY18-188" fmla="*/ 427340 h 2116967"/>
                <a:gd name="connsiteX19-189" fmla="*/ 463725 w 1977299"/>
                <a:gd name="connsiteY19-190" fmla="*/ 523714 h 2116967"/>
                <a:gd name="connsiteX20-191" fmla="*/ 807702 w 1977299"/>
                <a:gd name="connsiteY20-192" fmla="*/ 325119 h 2116967"/>
                <a:gd name="connsiteX21-193" fmla="*/ 884127 w 1977299"/>
                <a:gd name="connsiteY21-194" fmla="*/ -1 h 2116967"/>
                <a:gd name="connsiteX22-195" fmla="*/ 1119457 w 1977299"/>
                <a:gd name="connsiteY22-196" fmla="*/ -1 h 2116967"/>
                <a:gd name="connsiteX23-197" fmla="*/ 1195882 w 1977299"/>
                <a:gd name="connsiteY23-198" fmla="*/ 325119 h 2116967"/>
                <a:gd name="connsiteX24-199" fmla="*/ 1539859 w 1977299"/>
                <a:gd name="connsiteY24-200" fmla="*/ 523714 h 2116967"/>
                <a:gd name="connsiteX0-201" fmla="*/ 1539859 w 1977299"/>
                <a:gd name="connsiteY0-202" fmla="*/ 523716 h 2157608"/>
                <a:gd name="connsiteX1-203" fmla="*/ 1859633 w 1977299"/>
                <a:gd name="connsiteY1-204" fmla="*/ 427342 h 2157608"/>
                <a:gd name="connsiteX2-205" fmla="*/ 1977299 w 1977299"/>
                <a:gd name="connsiteY2-206" fmla="*/ 631144 h 2157608"/>
                <a:gd name="connsiteX3-207" fmla="*/ 1733949 w 1977299"/>
                <a:gd name="connsiteY3-208" fmla="*/ 859890 h 2157608"/>
                <a:gd name="connsiteX4-209" fmla="*/ 1733949 w 1977299"/>
                <a:gd name="connsiteY4-210" fmla="*/ 1257080 h 2157608"/>
                <a:gd name="connsiteX5-211" fmla="*/ 1977299 w 1977299"/>
                <a:gd name="connsiteY5-212" fmla="*/ 1485826 h 2157608"/>
                <a:gd name="connsiteX6-213" fmla="*/ 1859633 w 1977299"/>
                <a:gd name="connsiteY6-214" fmla="*/ 1689628 h 2157608"/>
                <a:gd name="connsiteX7-215" fmla="*/ 1539859 w 1977299"/>
                <a:gd name="connsiteY7-216" fmla="*/ 1593254 h 2157608"/>
                <a:gd name="connsiteX8-217" fmla="*/ 1195882 w 1977299"/>
                <a:gd name="connsiteY8-218" fmla="*/ 1791849 h 2157608"/>
                <a:gd name="connsiteX9-219" fmla="*/ 1119457 w 1977299"/>
                <a:gd name="connsiteY9-220" fmla="*/ 2116969 h 2157608"/>
                <a:gd name="connsiteX10-221" fmla="*/ 884127 w 1977299"/>
                <a:gd name="connsiteY10-222" fmla="*/ 2116969 h 2157608"/>
                <a:gd name="connsiteX11-223" fmla="*/ 807702 w 1977299"/>
                <a:gd name="connsiteY11-224" fmla="*/ 1791849 h 2157608"/>
                <a:gd name="connsiteX12-225" fmla="*/ 463725 w 1977299"/>
                <a:gd name="connsiteY12-226" fmla="*/ 1593254 h 2157608"/>
                <a:gd name="connsiteX13-227" fmla="*/ 143951 w 1977299"/>
                <a:gd name="connsiteY13-228" fmla="*/ 1689628 h 2157608"/>
                <a:gd name="connsiteX14-229" fmla="*/ 26285 w 1977299"/>
                <a:gd name="connsiteY14-230" fmla="*/ 1485826 h 2157608"/>
                <a:gd name="connsiteX15-231" fmla="*/ 269635 w 1977299"/>
                <a:gd name="connsiteY15-232" fmla="*/ 1257080 h 2157608"/>
                <a:gd name="connsiteX16-233" fmla="*/ 269635 w 1977299"/>
                <a:gd name="connsiteY16-234" fmla="*/ 859890 h 2157608"/>
                <a:gd name="connsiteX17-235" fmla="*/ 26285 w 1977299"/>
                <a:gd name="connsiteY17-236" fmla="*/ 631144 h 2157608"/>
                <a:gd name="connsiteX18-237" fmla="*/ 143951 w 1977299"/>
                <a:gd name="connsiteY18-238" fmla="*/ 427342 h 2157608"/>
                <a:gd name="connsiteX19-239" fmla="*/ 463725 w 1977299"/>
                <a:gd name="connsiteY19-240" fmla="*/ 523716 h 2157608"/>
                <a:gd name="connsiteX20-241" fmla="*/ 807702 w 1977299"/>
                <a:gd name="connsiteY20-242" fmla="*/ 325121 h 2157608"/>
                <a:gd name="connsiteX21-243" fmla="*/ 884127 w 1977299"/>
                <a:gd name="connsiteY21-244" fmla="*/ 1 h 2157608"/>
                <a:gd name="connsiteX22-245" fmla="*/ 1119457 w 1977299"/>
                <a:gd name="connsiteY22-246" fmla="*/ 1 h 2157608"/>
                <a:gd name="connsiteX23-247" fmla="*/ 1195882 w 1977299"/>
                <a:gd name="connsiteY23-248" fmla="*/ 325121 h 2157608"/>
                <a:gd name="connsiteX24-249" fmla="*/ 1539859 w 1977299"/>
                <a:gd name="connsiteY24-250" fmla="*/ 523716 h 2157608"/>
                <a:gd name="connsiteX0-251" fmla="*/ 1539859 w 1977299"/>
                <a:gd name="connsiteY0-252" fmla="*/ 523714 h 2179536"/>
                <a:gd name="connsiteX1-253" fmla="*/ 1859633 w 1977299"/>
                <a:gd name="connsiteY1-254" fmla="*/ 427340 h 2179536"/>
                <a:gd name="connsiteX2-255" fmla="*/ 1977299 w 1977299"/>
                <a:gd name="connsiteY2-256" fmla="*/ 631142 h 2179536"/>
                <a:gd name="connsiteX3-257" fmla="*/ 1733949 w 1977299"/>
                <a:gd name="connsiteY3-258" fmla="*/ 859888 h 2179536"/>
                <a:gd name="connsiteX4-259" fmla="*/ 1733949 w 1977299"/>
                <a:gd name="connsiteY4-260" fmla="*/ 1257078 h 2179536"/>
                <a:gd name="connsiteX5-261" fmla="*/ 1977299 w 1977299"/>
                <a:gd name="connsiteY5-262" fmla="*/ 1485824 h 2179536"/>
                <a:gd name="connsiteX6-263" fmla="*/ 1859633 w 1977299"/>
                <a:gd name="connsiteY6-264" fmla="*/ 1689626 h 2179536"/>
                <a:gd name="connsiteX7-265" fmla="*/ 1539859 w 1977299"/>
                <a:gd name="connsiteY7-266" fmla="*/ 1593252 h 2179536"/>
                <a:gd name="connsiteX8-267" fmla="*/ 1195882 w 1977299"/>
                <a:gd name="connsiteY8-268" fmla="*/ 1791847 h 2179536"/>
                <a:gd name="connsiteX9-269" fmla="*/ 1119457 w 1977299"/>
                <a:gd name="connsiteY9-270" fmla="*/ 2116967 h 2179536"/>
                <a:gd name="connsiteX10-271" fmla="*/ 884127 w 1977299"/>
                <a:gd name="connsiteY10-272" fmla="*/ 2116967 h 2179536"/>
                <a:gd name="connsiteX11-273" fmla="*/ 807702 w 1977299"/>
                <a:gd name="connsiteY11-274" fmla="*/ 1791847 h 2179536"/>
                <a:gd name="connsiteX12-275" fmla="*/ 463725 w 1977299"/>
                <a:gd name="connsiteY12-276" fmla="*/ 1593252 h 2179536"/>
                <a:gd name="connsiteX13-277" fmla="*/ 143951 w 1977299"/>
                <a:gd name="connsiteY13-278" fmla="*/ 1689626 h 2179536"/>
                <a:gd name="connsiteX14-279" fmla="*/ 26285 w 1977299"/>
                <a:gd name="connsiteY14-280" fmla="*/ 1485824 h 2179536"/>
                <a:gd name="connsiteX15-281" fmla="*/ 269635 w 1977299"/>
                <a:gd name="connsiteY15-282" fmla="*/ 1257078 h 2179536"/>
                <a:gd name="connsiteX16-283" fmla="*/ 269635 w 1977299"/>
                <a:gd name="connsiteY16-284" fmla="*/ 859888 h 2179536"/>
                <a:gd name="connsiteX17-285" fmla="*/ 26285 w 1977299"/>
                <a:gd name="connsiteY17-286" fmla="*/ 631142 h 2179536"/>
                <a:gd name="connsiteX18-287" fmla="*/ 143951 w 1977299"/>
                <a:gd name="connsiteY18-288" fmla="*/ 427340 h 2179536"/>
                <a:gd name="connsiteX19-289" fmla="*/ 463725 w 1977299"/>
                <a:gd name="connsiteY19-290" fmla="*/ 523714 h 2179536"/>
                <a:gd name="connsiteX20-291" fmla="*/ 807702 w 1977299"/>
                <a:gd name="connsiteY20-292" fmla="*/ 325119 h 2179536"/>
                <a:gd name="connsiteX21-293" fmla="*/ 884127 w 1977299"/>
                <a:gd name="connsiteY21-294" fmla="*/ -1 h 2179536"/>
                <a:gd name="connsiteX22-295" fmla="*/ 1119457 w 1977299"/>
                <a:gd name="connsiteY22-296" fmla="*/ -1 h 2179536"/>
                <a:gd name="connsiteX23-297" fmla="*/ 1195882 w 1977299"/>
                <a:gd name="connsiteY23-298" fmla="*/ 325119 h 2179536"/>
                <a:gd name="connsiteX24-299" fmla="*/ 1539859 w 1977299"/>
                <a:gd name="connsiteY24-300" fmla="*/ 523714 h 2179536"/>
                <a:gd name="connsiteX0-301" fmla="*/ 1539859 w 1981249"/>
                <a:gd name="connsiteY0-302" fmla="*/ 523716 h 2179538"/>
                <a:gd name="connsiteX1-303" fmla="*/ 1859633 w 1981249"/>
                <a:gd name="connsiteY1-304" fmla="*/ 427342 h 2179538"/>
                <a:gd name="connsiteX2-305" fmla="*/ 1977299 w 1981249"/>
                <a:gd name="connsiteY2-306" fmla="*/ 631144 h 2179538"/>
                <a:gd name="connsiteX3-307" fmla="*/ 1733949 w 1981249"/>
                <a:gd name="connsiteY3-308" fmla="*/ 859890 h 2179538"/>
                <a:gd name="connsiteX4-309" fmla="*/ 1733949 w 1981249"/>
                <a:gd name="connsiteY4-310" fmla="*/ 1257080 h 2179538"/>
                <a:gd name="connsiteX5-311" fmla="*/ 1977299 w 1981249"/>
                <a:gd name="connsiteY5-312" fmla="*/ 1485826 h 2179538"/>
                <a:gd name="connsiteX6-313" fmla="*/ 1859633 w 1981249"/>
                <a:gd name="connsiteY6-314" fmla="*/ 1689628 h 2179538"/>
                <a:gd name="connsiteX7-315" fmla="*/ 1539859 w 1981249"/>
                <a:gd name="connsiteY7-316" fmla="*/ 1593254 h 2179538"/>
                <a:gd name="connsiteX8-317" fmla="*/ 1195882 w 1981249"/>
                <a:gd name="connsiteY8-318" fmla="*/ 1791849 h 2179538"/>
                <a:gd name="connsiteX9-319" fmla="*/ 1119457 w 1981249"/>
                <a:gd name="connsiteY9-320" fmla="*/ 2116969 h 2179538"/>
                <a:gd name="connsiteX10-321" fmla="*/ 884127 w 1981249"/>
                <a:gd name="connsiteY10-322" fmla="*/ 2116969 h 2179538"/>
                <a:gd name="connsiteX11-323" fmla="*/ 807702 w 1981249"/>
                <a:gd name="connsiteY11-324" fmla="*/ 1791849 h 2179538"/>
                <a:gd name="connsiteX12-325" fmla="*/ 463725 w 1981249"/>
                <a:gd name="connsiteY12-326" fmla="*/ 1593254 h 2179538"/>
                <a:gd name="connsiteX13-327" fmla="*/ 143951 w 1981249"/>
                <a:gd name="connsiteY13-328" fmla="*/ 1689628 h 2179538"/>
                <a:gd name="connsiteX14-329" fmla="*/ 26285 w 1981249"/>
                <a:gd name="connsiteY14-330" fmla="*/ 1485826 h 2179538"/>
                <a:gd name="connsiteX15-331" fmla="*/ 269635 w 1981249"/>
                <a:gd name="connsiteY15-332" fmla="*/ 1257080 h 2179538"/>
                <a:gd name="connsiteX16-333" fmla="*/ 269635 w 1981249"/>
                <a:gd name="connsiteY16-334" fmla="*/ 859890 h 2179538"/>
                <a:gd name="connsiteX17-335" fmla="*/ 26285 w 1981249"/>
                <a:gd name="connsiteY17-336" fmla="*/ 631144 h 2179538"/>
                <a:gd name="connsiteX18-337" fmla="*/ 143951 w 1981249"/>
                <a:gd name="connsiteY18-338" fmla="*/ 427342 h 2179538"/>
                <a:gd name="connsiteX19-339" fmla="*/ 463725 w 1981249"/>
                <a:gd name="connsiteY19-340" fmla="*/ 523716 h 2179538"/>
                <a:gd name="connsiteX20-341" fmla="*/ 807702 w 1981249"/>
                <a:gd name="connsiteY20-342" fmla="*/ 325121 h 2179538"/>
                <a:gd name="connsiteX21-343" fmla="*/ 884127 w 1981249"/>
                <a:gd name="connsiteY21-344" fmla="*/ 1 h 2179538"/>
                <a:gd name="connsiteX22-345" fmla="*/ 1119457 w 1981249"/>
                <a:gd name="connsiteY22-346" fmla="*/ 1 h 2179538"/>
                <a:gd name="connsiteX23-347" fmla="*/ 1195882 w 1981249"/>
                <a:gd name="connsiteY23-348" fmla="*/ 325121 h 2179538"/>
                <a:gd name="connsiteX24-349" fmla="*/ 1539859 w 1981249"/>
                <a:gd name="connsiteY24-350" fmla="*/ 523716 h 2179538"/>
                <a:gd name="connsiteX0-351" fmla="*/ 1539859 w 2003583"/>
                <a:gd name="connsiteY0-352" fmla="*/ 523714 h 2179536"/>
                <a:gd name="connsiteX1-353" fmla="*/ 1859633 w 2003583"/>
                <a:gd name="connsiteY1-354" fmla="*/ 427340 h 2179536"/>
                <a:gd name="connsiteX2-355" fmla="*/ 1977299 w 2003583"/>
                <a:gd name="connsiteY2-356" fmla="*/ 631142 h 2179536"/>
                <a:gd name="connsiteX3-357" fmla="*/ 1733949 w 2003583"/>
                <a:gd name="connsiteY3-358" fmla="*/ 859888 h 2179536"/>
                <a:gd name="connsiteX4-359" fmla="*/ 1733949 w 2003583"/>
                <a:gd name="connsiteY4-360" fmla="*/ 1257078 h 2179536"/>
                <a:gd name="connsiteX5-361" fmla="*/ 1977299 w 2003583"/>
                <a:gd name="connsiteY5-362" fmla="*/ 1485824 h 2179536"/>
                <a:gd name="connsiteX6-363" fmla="*/ 1859633 w 2003583"/>
                <a:gd name="connsiteY6-364" fmla="*/ 1689626 h 2179536"/>
                <a:gd name="connsiteX7-365" fmla="*/ 1539859 w 2003583"/>
                <a:gd name="connsiteY7-366" fmla="*/ 1593252 h 2179536"/>
                <a:gd name="connsiteX8-367" fmla="*/ 1195882 w 2003583"/>
                <a:gd name="connsiteY8-368" fmla="*/ 1791847 h 2179536"/>
                <a:gd name="connsiteX9-369" fmla="*/ 1119457 w 2003583"/>
                <a:gd name="connsiteY9-370" fmla="*/ 2116967 h 2179536"/>
                <a:gd name="connsiteX10-371" fmla="*/ 884127 w 2003583"/>
                <a:gd name="connsiteY10-372" fmla="*/ 2116967 h 2179536"/>
                <a:gd name="connsiteX11-373" fmla="*/ 807702 w 2003583"/>
                <a:gd name="connsiteY11-374" fmla="*/ 1791847 h 2179536"/>
                <a:gd name="connsiteX12-375" fmla="*/ 463725 w 2003583"/>
                <a:gd name="connsiteY12-376" fmla="*/ 1593252 h 2179536"/>
                <a:gd name="connsiteX13-377" fmla="*/ 143951 w 2003583"/>
                <a:gd name="connsiteY13-378" fmla="*/ 1689626 h 2179536"/>
                <a:gd name="connsiteX14-379" fmla="*/ 26285 w 2003583"/>
                <a:gd name="connsiteY14-380" fmla="*/ 1485824 h 2179536"/>
                <a:gd name="connsiteX15-381" fmla="*/ 269635 w 2003583"/>
                <a:gd name="connsiteY15-382" fmla="*/ 1257078 h 2179536"/>
                <a:gd name="connsiteX16-383" fmla="*/ 269635 w 2003583"/>
                <a:gd name="connsiteY16-384" fmla="*/ 859888 h 2179536"/>
                <a:gd name="connsiteX17-385" fmla="*/ 26285 w 2003583"/>
                <a:gd name="connsiteY17-386" fmla="*/ 631142 h 2179536"/>
                <a:gd name="connsiteX18-387" fmla="*/ 143951 w 2003583"/>
                <a:gd name="connsiteY18-388" fmla="*/ 427340 h 2179536"/>
                <a:gd name="connsiteX19-389" fmla="*/ 463725 w 2003583"/>
                <a:gd name="connsiteY19-390" fmla="*/ 523714 h 2179536"/>
                <a:gd name="connsiteX20-391" fmla="*/ 807702 w 2003583"/>
                <a:gd name="connsiteY20-392" fmla="*/ 325119 h 2179536"/>
                <a:gd name="connsiteX21-393" fmla="*/ 884127 w 2003583"/>
                <a:gd name="connsiteY21-394" fmla="*/ -1 h 2179536"/>
                <a:gd name="connsiteX22-395" fmla="*/ 1119457 w 2003583"/>
                <a:gd name="connsiteY22-396" fmla="*/ -1 h 2179536"/>
                <a:gd name="connsiteX23-397" fmla="*/ 1195882 w 2003583"/>
                <a:gd name="connsiteY23-398" fmla="*/ 325119 h 2179536"/>
                <a:gd name="connsiteX24-399" fmla="*/ 1539859 w 2003583"/>
                <a:gd name="connsiteY24-400" fmla="*/ 523714 h 2179536"/>
                <a:gd name="connsiteX0-401" fmla="*/ 1539859 w 2003583"/>
                <a:gd name="connsiteY0-402" fmla="*/ 523716 h 2179538"/>
                <a:gd name="connsiteX1-403" fmla="*/ 1859633 w 2003583"/>
                <a:gd name="connsiteY1-404" fmla="*/ 427342 h 2179538"/>
                <a:gd name="connsiteX2-405" fmla="*/ 1977299 w 2003583"/>
                <a:gd name="connsiteY2-406" fmla="*/ 631144 h 2179538"/>
                <a:gd name="connsiteX3-407" fmla="*/ 1733949 w 2003583"/>
                <a:gd name="connsiteY3-408" fmla="*/ 859890 h 2179538"/>
                <a:gd name="connsiteX4-409" fmla="*/ 1733949 w 2003583"/>
                <a:gd name="connsiteY4-410" fmla="*/ 1257080 h 2179538"/>
                <a:gd name="connsiteX5-411" fmla="*/ 1977299 w 2003583"/>
                <a:gd name="connsiteY5-412" fmla="*/ 1485826 h 2179538"/>
                <a:gd name="connsiteX6-413" fmla="*/ 1859633 w 2003583"/>
                <a:gd name="connsiteY6-414" fmla="*/ 1689628 h 2179538"/>
                <a:gd name="connsiteX7-415" fmla="*/ 1539859 w 2003583"/>
                <a:gd name="connsiteY7-416" fmla="*/ 1593254 h 2179538"/>
                <a:gd name="connsiteX8-417" fmla="*/ 1195882 w 2003583"/>
                <a:gd name="connsiteY8-418" fmla="*/ 1791849 h 2179538"/>
                <a:gd name="connsiteX9-419" fmla="*/ 1119457 w 2003583"/>
                <a:gd name="connsiteY9-420" fmla="*/ 2116969 h 2179538"/>
                <a:gd name="connsiteX10-421" fmla="*/ 884127 w 2003583"/>
                <a:gd name="connsiteY10-422" fmla="*/ 2116969 h 2179538"/>
                <a:gd name="connsiteX11-423" fmla="*/ 807702 w 2003583"/>
                <a:gd name="connsiteY11-424" fmla="*/ 1791849 h 2179538"/>
                <a:gd name="connsiteX12-425" fmla="*/ 463725 w 2003583"/>
                <a:gd name="connsiteY12-426" fmla="*/ 1593254 h 2179538"/>
                <a:gd name="connsiteX13-427" fmla="*/ 143951 w 2003583"/>
                <a:gd name="connsiteY13-428" fmla="*/ 1689628 h 2179538"/>
                <a:gd name="connsiteX14-429" fmla="*/ 26285 w 2003583"/>
                <a:gd name="connsiteY14-430" fmla="*/ 1485826 h 2179538"/>
                <a:gd name="connsiteX15-431" fmla="*/ 269635 w 2003583"/>
                <a:gd name="connsiteY15-432" fmla="*/ 1257080 h 2179538"/>
                <a:gd name="connsiteX16-433" fmla="*/ 269635 w 2003583"/>
                <a:gd name="connsiteY16-434" fmla="*/ 859890 h 2179538"/>
                <a:gd name="connsiteX17-435" fmla="*/ 26285 w 2003583"/>
                <a:gd name="connsiteY17-436" fmla="*/ 631144 h 2179538"/>
                <a:gd name="connsiteX18-437" fmla="*/ 143951 w 2003583"/>
                <a:gd name="connsiteY18-438" fmla="*/ 427342 h 2179538"/>
                <a:gd name="connsiteX19-439" fmla="*/ 463725 w 2003583"/>
                <a:gd name="connsiteY19-440" fmla="*/ 523716 h 2179538"/>
                <a:gd name="connsiteX20-441" fmla="*/ 807702 w 2003583"/>
                <a:gd name="connsiteY20-442" fmla="*/ 325121 h 2179538"/>
                <a:gd name="connsiteX21-443" fmla="*/ 884127 w 2003583"/>
                <a:gd name="connsiteY21-444" fmla="*/ 1 h 2179538"/>
                <a:gd name="connsiteX22-445" fmla="*/ 1119457 w 2003583"/>
                <a:gd name="connsiteY22-446" fmla="*/ 1 h 2179538"/>
                <a:gd name="connsiteX23-447" fmla="*/ 1195882 w 2003583"/>
                <a:gd name="connsiteY23-448" fmla="*/ 325121 h 2179538"/>
                <a:gd name="connsiteX24-449" fmla="*/ 1539859 w 2003583"/>
                <a:gd name="connsiteY24-450" fmla="*/ 523716 h 2179538"/>
                <a:gd name="connsiteX0-451" fmla="*/ 1539859 w 2003583"/>
                <a:gd name="connsiteY0-452" fmla="*/ 523714 h 2179536"/>
                <a:gd name="connsiteX1-453" fmla="*/ 1859633 w 2003583"/>
                <a:gd name="connsiteY1-454" fmla="*/ 427340 h 2179536"/>
                <a:gd name="connsiteX2-455" fmla="*/ 1977299 w 2003583"/>
                <a:gd name="connsiteY2-456" fmla="*/ 631142 h 2179536"/>
                <a:gd name="connsiteX3-457" fmla="*/ 1733949 w 2003583"/>
                <a:gd name="connsiteY3-458" fmla="*/ 859888 h 2179536"/>
                <a:gd name="connsiteX4-459" fmla="*/ 1733949 w 2003583"/>
                <a:gd name="connsiteY4-460" fmla="*/ 1257078 h 2179536"/>
                <a:gd name="connsiteX5-461" fmla="*/ 1977299 w 2003583"/>
                <a:gd name="connsiteY5-462" fmla="*/ 1485824 h 2179536"/>
                <a:gd name="connsiteX6-463" fmla="*/ 1859633 w 2003583"/>
                <a:gd name="connsiteY6-464" fmla="*/ 1689626 h 2179536"/>
                <a:gd name="connsiteX7-465" fmla="*/ 1539859 w 2003583"/>
                <a:gd name="connsiteY7-466" fmla="*/ 1593252 h 2179536"/>
                <a:gd name="connsiteX8-467" fmla="*/ 1195882 w 2003583"/>
                <a:gd name="connsiteY8-468" fmla="*/ 1791847 h 2179536"/>
                <a:gd name="connsiteX9-469" fmla="*/ 1119457 w 2003583"/>
                <a:gd name="connsiteY9-470" fmla="*/ 2116967 h 2179536"/>
                <a:gd name="connsiteX10-471" fmla="*/ 884127 w 2003583"/>
                <a:gd name="connsiteY10-472" fmla="*/ 2116967 h 2179536"/>
                <a:gd name="connsiteX11-473" fmla="*/ 807702 w 2003583"/>
                <a:gd name="connsiteY11-474" fmla="*/ 1791847 h 2179536"/>
                <a:gd name="connsiteX12-475" fmla="*/ 463725 w 2003583"/>
                <a:gd name="connsiteY12-476" fmla="*/ 1593252 h 2179536"/>
                <a:gd name="connsiteX13-477" fmla="*/ 143951 w 2003583"/>
                <a:gd name="connsiteY13-478" fmla="*/ 1689626 h 2179536"/>
                <a:gd name="connsiteX14-479" fmla="*/ 26285 w 2003583"/>
                <a:gd name="connsiteY14-480" fmla="*/ 1485824 h 2179536"/>
                <a:gd name="connsiteX15-481" fmla="*/ 269635 w 2003583"/>
                <a:gd name="connsiteY15-482" fmla="*/ 1257078 h 2179536"/>
                <a:gd name="connsiteX16-483" fmla="*/ 269635 w 2003583"/>
                <a:gd name="connsiteY16-484" fmla="*/ 859888 h 2179536"/>
                <a:gd name="connsiteX17-485" fmla="*/ 26285 w 2003583"/>
                <a:gd name="connsiteY17-486" fmla="*/ 631142 h 2179536"/>
                <a:gd name="connsiteX18-487" fmla="*/ 143951 w 2003583"/>
                <a:gd name="connsiteY18-488" fmla="*/ 427340 h 2179536"/>
                <a:gd name="connsiteX19-489" fmla="*/ 463725 w 2003583"/>
                <a:gd name="connsiteY19-490" fmla="*/ 523714 h 2179536"/>
                <a:gd name="connsiteX20-491" fmla="*/ 807702 w 2003583"/>
                <a:gd name="connsiteY20-492" fmla="*/ 325119 h 2179536"/>
                <a:gd name="connsiteX21-493" fmla="*/ 884127 w 2003583"/>
                <a:gd name="connsiteY21-494" fmla="*/ -1 h 2179536"/>
                <a:gd name="connsiteX22-495" fmla="*/ 1119457 w 2003583"/>
                <a:gd name="connsiteY22-496" fmla="*/ -1 h 2179536"/>
                <a:gd name="connsiteX23-497" fmla="*/ 1195882 w 2003583"/>
                <a:gd name="connsiteY23-498" fmla="*/ 325119 h 2179536"/>
                <a:gd name="connsiteX24-499" fmla="*/ 1539859 w 2003583"/>
                <a:gd name="connsiteY24-500" fmla="*/ 523714 h 2179536"/>
                <a:gd name="connsiteX0-501" fmla="*/ 1539859 w 2003583"/>
                <a:gd name="connsiteY0-502" fmla="*/ 564355 h 2220187"/>
                <a:gd name="connsiteX1-503" fmla="*/ 1859633 w 2003583"/>
                <a:gd name="connsiteY1-504" fmla="*/ 467981 h 2220187"/>
                <a:gd name="connsiteX2-505" fmla="*/ 1977299 w 2003583"/>
                <a:gd name="connsiteY2-506" fmla="*/ 671783 h 2220187"/>
                <a:gd name="connsiteX3-507" fmla="*/ 1733949 w 2003583"/>
                <a:gd name="connsiteY3-508" fmla="*/ 900529 h 2220187"/>
                <a:gd name="connsiteX4-509" fmla="*/ 1733949 w 2003583"/>
                <a:gd name="connsiteY4-510" fmla="*/ 1297719 h 2220187"/>
                <a:gd name="connsiteX5-511" fmla="*/ 1977299 w 2003583"/>
                <a:gd name="connsiteY5-512" fmla="*/ 1526465 h 2220187"/>
                <a:gd name="connsiteX6-513" fmla="*/ 1859633 w 2003583"/>
                <a:gd name="connsiteY6-514" fmla="*/ 1730267 h 2220187"/>
                <a:gd name="connsiteX7-515" fmla="*/ 1539859 w 2003583"/>
                <a:gd name="connsiteY7-516" fmla="*/ 1633893 h 2220187"/>
                <a:gd name="connsiteX8-517" fmla="*/ 1195882 w 2003583"/>
                <a:gd name="connsiteY8-518" fmla="*/ 1832488 h 2220187"/>
                <a:gd name="connsiteX9-519" fmla="*/ 1119457 w 2003583"/>
                <a:gd name="connsiteY9-520" fmla="*/ 2157608 h 2220187"/>
                <a:gd name="connsiteX10-521" fmla="*/ 884127 w 2003583"/>
                <a:gd name="connsiteY10-522" fmla="*/ 2157608 h 2220187"/>
                <a:gd name="connsiteX11-523" fmla="*/ 807702 w 2003583"/>
                <a:gd name="connsiteY11-524" fmla="*/ 1832488 h 2220187"/>
                <a:gd name="connsiteX12-525" fmla="*/ 463725 w 2003583"/>
                <a:gd name="connsiteY12-526" fmla="*/ 1633893 h 2220187"/>
                <a:gd name="connsiteX13-527" fmla="*/ 143951 w 2003583"/>
                <a:gd name="connsiteY13-528" fmla="*/ 1730267 h 2220187"/>
                <a:gd name="connsiteX14-529" fmla="*/ 26285 w 2003583"/>
                <a:gd name="connsiteY14-530" fmla="*/ 1526465 h 2220187"/>
                <a:gd name="connsiteX15-531" fmla="*/ 269635 w 2003583"/>
                <a:gd name="connsiteY15-532" fmla="*/ 1297719 h 2220187"/>
                <a:gd name="connsiteX16-533" fmla="*/ 269635 w 2003583"/>
                <a:gd name="connsiteY16-534" fmla="*/ 900529 h 2220187"/>
                <a:gd name="connsiteX17-535" fmla="*/ 26285 w 2003583"/>
                <a:gd name="connsiteY17-536" fmla="*/ 671783 h 2220187"/>
                <a:gd name="connsiteX18-537" fmla="*/ 143951 w 2003583"/>
                <a:gd name="connsiteY18-538" fmla="*/ 467981 h 2220187"/>
                <a:gd name="connsiteX19-539" fmla="*/ 463725 w 2003583"/>
                <a:gd name="connsiteY19-540" fmla="*/ 564355 h 2220187"/>
                <a:gd name="connsiteX20-541" fmla="*/ 807702 w 2003583"/>
                <a:gd name="connsiteY20-542" fmla="*/ 365760 h 2220187"/>
                <a:gd name="connsiteX21-543" fmla="*/ 884127 w 2003583"/>
                <a:gd name="connsiteY21-544" fmla="*/ 40640 h 2220187"/>
                <a:gd name="connsiteX22-545" fmla="*/ 1119457 w 2003583"/>
                <a:gd name="connsiteY22-546" fmla="*/ 40640 h 2220187"/>
                <a:gd name="connsiteX23-547" fmla="*/ 1195882 w 2003583"/>
                <a:gd name="connsiteY23-548" fmla="*/ 365760 h 2220187"/>
                <a:gd name="connsiteX24-549" fmla="*/ 1539859 w 2003583"/>
                <a:gd name="connsiteY24-550" fmla="*/ 564355 h 2220187"/>
                <a:gd name="connsiteX0-551" fmla="*/ 1539859 w 2003583"/>
                <a:gd name="connsiteY0-552" fmla="*/ 586285 h 2242107"/>
                <a:gd name="connsiteX1-553" fmla="*/ 1859633 w 2003583"/>
                <a:gd name="connsiteY1-554" fmla="*/ 489911 h 2242107"/>
                <a:gd name="connsiteX2-555" fmla="*/ 1977299 w 2003583"/>
                <a:gd name="connsiteY2-556" fmla="*/ 693713 h 2242107"/>
                <a:gd name="connsiteX3-557" fmla="*/ 1733949 w 2003583"/>
                <a:gd name="connsiteY3-558" fmla="*/ 922459 h 2242107"/>
                <a:gd name="connsiteX4-559" fmla="*/ 1733949 w 2003583"/>
                <a:gd name="connsiteY4-560" fmla="*/ 1319649 h 2242107"/>
                <a:gd name="connsiteX5-561" fmla="*/ 1977299 w 2003583"/>
                <a:gd name="connsiteY5-562" fmla="*/ 1548395 h 2242107"/>
                <a:gd name="connsiteX6-563" fmla="*/ 1859633 w 2003583"/>
                <a:gd name="connsiteY6-564" fmla="*/ 1752197 h 2242107"/>
                <a:gd name="connsiteX7-565" fmla="*/ 1539859 w 2003583"/>
                <a:gd name="connsiteY7-566" fmla="*/ 1655823 h 2242107"/>
                <a:gd name="connsiteX8-567" fmla="*/ 1195882 w 2003583"/>
                <a:gd name="connsiteY8-568" fmla="*/ 1854418 h 2242107"/>
                <a:gd name="connsiteX9-569" fmla="*/ 1119457 w 2003583"/>
                <a:gd name="connsiteY9-570" fmla="*/ 2179538 h 2242107"/>
                <a:gd name="connsiteX10-571" fmla="*/ 884127 w 2003583"/>
                <a:gd name="connsiteY10-572" fmla="*/ 2179538 h 2242107"/>
                <a:gd name="connsiteX11-573" fmla="*/ 807702 w 2003583"/>
                <a:gd name="connsiteY11-574" fmla="*/ 1854418 h 2242107"/>
                <a:gd name="connsiteX12-575" fmla="*/ 463725 w 2003583"/>
                <a:gd name="connsiteY12-576" fmla="*/ 1655823 h 2242107"/>
                <a:gd name="connsiteX13-577" fmla="*/ 143951 w 2003583"/>
                <a:gd name="connsiteY13-578" fmla="*/ 1752197 h 2242107"/>
                <a:gd name="connsiteX14-579" fmla="*/ 26285 w 2003583"/>
                <a:gd name="connsiteY14-580" fmla="*/ 1548395 h 2242107"/>
                <a:gd name="connsiteX15-581" fmla="*/ 269635 w 2003583"/>
                <a:gd name="connsiteY15-582" fmla="*/ 1319649 h 2242107"/>
                <a:gd name="connsiteX16-583" fmla="*/ 269635 w 2003583"/>
                <a:gd name="connsiteY16-584" fmla="*/ 922459 h 2242107"/>
                <a:gd name="connsiteX17-585" fmla="*/ 26285 w 2003583"/>
                <a:gd name="connsiteY17-586" fmla="*/ 693713 h 2242107"/>
                <a:gd name="connsiteX18-587" fmla="*/ 143951 w 2003583"/>
                <a:gd name="connsiteY18-588" fmla="*/ 489911 h 2242107"/>
                <a:gd name="connsiteX19-589" fmla="*/ 463725 w 2003583"/>
                <a:gd name="connsiteY19-590" fmla="*/ 586285 h 2242107"/>
                <a:gd name="connsiteX20-591" fmla="*/ 807702 w 2003583"/>
                <a:gd name="connsiteY20-592" fmla="*/ 387690 h 2242107"/>
                <a:gd name="connsiteX21-593" fmla="*/ 884127 w 2003583"/>
                <a:gd name="connsiteY21-594" fmla="*/ 62570 h 2242107"/>
                <a:gd name="connsiteX22-595" fmla="*/ 1119457 w 2003583"/>
                <a:gd name="connsiteY22-596" fmla="*/ 62570 h 2242107"/>
                <a:gd name="connsiteX23-597" fmla="*/ 1195882 w 2003583"/>
                <a:gd name="connsiteY23-598" fmla="*/ 387690 h 2242107"/>
                <a:gd name="connsiteX24-599" fmla="*/ 1539859 w 2003583"/>
                <a:gd name="connsiteY24-600" fmla="*/ 586285 h 2242107"/>
                <a:gd name="connsiteX0-601" fmla="*/ 1539859 w 2003583"/>
                <a:gd name="connsiteY0-602" fmla="*/ 586285 h 2242107"/>
                <a:gd name="connsiteX1-603" fmla="*/ 1859633 w 2003583"/>
                <a:gd name="connsiteY1-604" fmla="*/ 489911 h 2242107"/>
                <a:gd name="connsiteX2-605" fmla="*/ 1977299 w 2003583"/>
                <a:gd name="connsiteY2-606" fmla="*/ 693713 h 2242107"/>
                <a:gd name="connsiteX3-607" fmla="*/ 1733949 w 2003583"/>
                <a:gd name="connsiteY3-608" fmla="*/ 922459 h 2242107"/>
                <a:gd name="connsiteX4-609" fmla="*/ 1733949 w 2003583"/>
                <a:gd name="connsiteY4-610" fmla="*/ 1319649 h 2242107"/>
                <a:gd name="connsiteX5-611" fmla="*/ 1977299 w 2003583"/>
                <a:gd name="connsiteY5-612" fmla="*/ 1548395 h 2242107"/>
                <a:gd name="connsiteX6-613" fmla="*/ 1859633 w 2003583"/>
                <a:gd name="connsiteY6-614" fmla="*/ 1752197 h 2242107"/>
                <a:gd name="connsiteX7-615" fmla="*/ 1539859 w 2003583"/>
                <a:gd name="connsiteY7-616" fmla="*/ 1655823 h 2242107"/>
                <a:gd name="connsiteX8-617" fmla="*/ 1195882 w 2003583"/>
                <a:gd name="connsiteY8-618" fmla="*/ 1854418 h 2242107"/>
                <a:gd name="connsiteX9-619" fmla="*/ 1119457 w 2003583"/>
                <a:gd name="connsiteY9-620" fmla="*/ 2179538 h 2242107"/>
                <a:gd name="connsiteX10-621" fmla="*/ 884127 w 2003583"/>
                <a:gd name="connsiteY10-622" fmla="*/ 2179538 h 2242107"/>
                <a:gd name="connsiteX11-623" fmla="*/ 807702 w 2003583"/>
                <a:gd name="connsiteY11-624" fmla="*/ 1854418 h 2242107"/>
                <a:gd name="connsiteX12-625" fmla="*/ 463725 w 2003583"/>
                <a:gd name="connsiteY12-626" fmla="*/ 1655823 h 2242107"/>
                <a:gd name="connsiteX13-627" fmla="*/ 143951 w 2003583"/>
                <a:gd name="connsiteY13-628" fmla="*/ 1752197 h 2242107"/>
                <a:gd name="connsiteX14-629" fmla="*/ 26285 w 2003583"/>
                <a:gd name="connsiteY14-630" fmla="*/ 1548395 h 2242107"/>
                <a:gd name="connsiteX15-631" fmla="*/ 269635 w 2003583"/>
                <a:gd name="connsiteY15-632" fmla="*/ 1319649 h 2242107"/>
                <a:gd name="connsiteX16-633" fmla="*/ 269635 w 2003583"/>
                <a:gd name="connsiteY16-634" fmla="*/ 922459 h 2242107"/>
                <a:gd name="connsiteX17-635" fmla="*/ 26285 w 2003583"/>
                <a:gd name="connsiteY17-636" fmla="*/ 693713 h 2242107"/>
                <a:gd name="connsiteX18-637" fmla="*/ 143951 w 2003583"/>
                <a:gd name="connsiteY18-638" fmla="*/ 489911 h 2242107"/>
                <a:gd name="connsiteX19-639" fmla="*/ 463725 w 2003583"/>
                <a:gd name="connsiteY19-640" fmla="*/ 586285 h 2242107"/>
                <a:gd name="connsiteX20-641" fmla="*/ 807702 w 2003583"/>
                <a:gd name="connsiteY20-642" fmla="*/ 387690 h 2242107"/>
                <a:gd name="connsiteX21-643" fmla="*/ 884127 w 2003583"/>
                <a:gd name="connsiteY21-644" fmla="*/ 62570 h 2242107"/>
                <a:gd name="connsiteX22-645" fmla="*/ 1119457 w 2003583"/>
                <a:gd name="connsiteY22-646" fmla="*/ 62570 h 2242107"/>
                <a:gd name="connsiteX23-647" fmla="*/ 1195882 w 2003583"/>
                <a:gd name="connsiteY23-648" fmla="*/ 387690 h 2242107"/>
                <a:gd name="connsiteX24-649" fmla="*/ 1539859 w 2003583"/>
                <a:gd name="connsiteY24-650" fmla="*/ 586285 h 2242107"/>
                <a:gd name="connsiteX0-651" fmla="*/ 1539859 w 2003583"/>
                <a:gd name="connsiteY0-652" fmla="*/ 586285 h 2242107"/>
                <a:gd name="connsiteX1-653" fmla="*/ 1859633 w 2003583"/>
                <a:gd name="connsiteY1-654" fmla="*/ 489911 h 2242107"/>
                <a:gd name="connsiteX2-655" fmla="*/ 1977299 w 2003583"/>
                <a:gd name="connsiteY2-656" fmla="*/ 693713 h 2242107"/>
                <a:gd name="connsiteX3-657" fmla="*/ 1733949 w 2003583"/>
                <a:gd name="connsiteY3-658" fmla="*/ 922459 h 2242107"/>
                <a:gd name="connsiteX4-659" fmla="*/ 1733949 w 2003583"/>
                <a:gd name="connsiteY4-660" fmla="*/ 1319649 h 2242107"/>
                <a:gd name="connsiteX5-661" fmla="*/ 1977299 w 2003583"/>
                <a:gd name="connsiteY5-662" fmla="*/ 1548395 h 2242107"/>
                <a:gd name="connsiteX6-663" fmla="*/ 1859633 w 2003583"/>
                <a:gd name="connsiteY6-664" fmla="*/ 1752197 h 2242107"/>
                <a:gd name="connsiteX7-665" fmla="*/ 1539859 w 2003583"/>
                <a:gd name="connsiteY7-666" fmla="*/ 1655823 h 2242107"/>
                <a:gd name="connsiteX8-667" fmla="*/ 1195882 w 2003583"/>
                <a:gd name="connsiteY8-668" fmla="*/ 1854418 h 2242107"/>
                <a:gd name="connsiteX9-669" fmla="*/ 1119457 w 2003583"/>
                <a:gd name="connsiteY9-670" fmla="*/ 2179538 h 2242107"/>
                <a:gd name="connsiteX10-671" fmla="*/ 884127 w 2003583"/>
                <a:gd name="connsiteY10-672" fmla="*/ 2179538 h 2242107"/>
                <a:gd name="connsiteX11-673" fmla="*/ 807702 w 2003583"/>
                <a:gd name="connsiteY11-674" fmla="*/ 1854418 h 2242107"/>
                <a:gd name="connsiteX12-675" fmla="*/ 463725 w 2003583"/>
                <a:gd name="connsiteY12-676" fmla="*/ 1655823 h 2242107"/>
                <a:gd name="connsiteX13-677" fmla="*/ 143951 w 2003583"/>
                <a:gd name="connsiteY13-678" fmla="*/ 1752197 h 2242107"/>
                <a:gd name="connsiteX14-679" fmla="*/ 26285 w 2003583"/>
                <a:gd name="connsiteY14-680" fmla="*/ 1548395 h 2242107"/>
                <a:gd name="connsiteX15-681" fmla="*/ 269635 w 2003583"/>
                <a:gd name="connsiteY15-682" fmla="*/ 1319649 h 2242107"/>
                <a:gd name="connsiteX16-683" fmla="*/ 269635 w 2003583"/>
                <a:gd name="connsiteY16-684" fmla="*/ 922459 h 2242107"/>
                <a:gd name="connsiteX17-685" fmla="*/ 26285 w 2003583"/>
                <a:gd name="connsiteY17-686" fmla="*/ 693713 h 2242107"/>
                <a:gd name="connsiteX18-687" fmla="*/ 143951 w 2003583"/>
                <a:gd name="connsiteY18-688" fmla="*/ 489911 h 2242107"/>
                <a:gd name="connsiteX19-689" fmla="*/ 463725 w 2003583"/>
                <a:gd name="connsiteY19-690" fmla="*/ 586285 h 2242107"/>
                <a:gd name="connsiteX20-691" fmla="*/ 807702 w 2003583"/>
                <a:gd name="connsiteY20-692" fmla="*/ 387690 h 2242107"/>
                <a:gd name="connsiteX21-693" fmla="*/ 884127 w 2003583"/>
                <a:gd name="connsiteY21-694" fmla="*/ 62570 h 2242107"/>
                <a:gd name="connsiteX22-695" fmla="*/ 1119457 w 2003583"/>
                <a:gd name="connsiteY22-696" fmla="*/ 62570 h 2242107"/>
                <a:gd name="connsiteX23-697" fmla="*/ 1195882 w 2003583"/>
                <a:gd name="connsiteY23-698" fmla="*/ 387690 h 2242107"/>
                <a:gd name="connsiteX24-699" fmla="*/ 1539859 w 2003583"/>
                <a:gd name="connsiteY24-700" fmla="*/ 586285 h 2242107"/>
                <a:gd name="connsiteX0-701" fmla="*/ 1539859 w 2003583"/>
                <a:gd name="connsiteY0-702" fmla="*/ 586285 h 2242107"/>
                <a:gd name="connsiteX1-703" fmla="*/ 1859633 w 2003583"/>
                <a:gd name="connsiteY1-704" fmla="*/ 489911 h 2242107"/>
                <a:gd name="connsiteX2-705" fmla="*/ 1977299 w 2003583"/>
                <a:gd name="connsiteY2-706" fmla="*/ 693713 h 2242107"/>
                <a:gd name="connsiteX3-707" fmla="*/ 1733949 w 2003583"/>
                <a:gd name="connsiteY3-708" fmla="*/ 922459 h 2242107"/>
                <a:gd name="connsiteX4-709" fmla="*/ 1733949 w 2003583"/>
                <a:gd name="connsiteY4-710" fmla="*/ 1319649 h 2242107"/>
                <a:gd name="connsiteX5-711" fmla="*/ 1977299 w 2003583"/>
                <a:gd name="connsiteY5-712" fmla="*/ 1548395 h 2242107"/>
                <a:gd name="connsiteX6-713" fmla="*/ 1859633 w 2003583"/>
                <a:gd name="connsiteY6-714" fmla="*/ 1752197 h 2242107"/>
                <a:gd name="connsiteX7-715" fmla="*/ 1539859 w 2003583"/>
                <a:gd name="connsiteY7-716" fmla="*/ 1655823 h 2242107"/>
                <a:gd name="connsiteX8-717" fmla="*/ 1195882 w 2003583"/>
                <a:gd name="connsiteY8-718" fmla="*/ 1854418 h 2242107"/>
                <a:gd name="connsiteX9-719" fmla="*/ 1119457 w 2003583"/>
                <a:gd name="connsiteY9-720" fmla="*/ 2179538 h 2242107"/>
                <a:gd name="connsiteX10-721" fmla="*/ 884127 w 2003583"/>
                <a:gd name="connsiteY10-722" fmla="*/ 2179538 h 2242107"/>
                <a:gd name="connsiteX11-723" fmla="*/ 807702 w 2003583"/>
                <a:gd name="connsiteY11-724" fmla="*/ 1854418 h 2242107"/>
                <a:gd name="connsiteX12-725" fmla="*/ 463725 w 2003583"/>
                <a:gd name="connsiteY12-726" fmla="*/ 1655823 h 2242107"/>
                <a:gd name="connsiteX13-727" fmla="*/ 143951 w 2003583"/>
                <a:gd name="connsiteY13-728" fmla="*/ 1752197 h 2242107"/>
                <a:gd name="connsiteX14-729" fmla="*/ 26285 w 2003583"/>
                <a:gd name="connsiteY14-730" fmla="*/ 1548395 h 2242107"/>
                <a:gd name="connsiteX15-731" fmla="*/ 269635 w 2003583"/>
                <a:gd name="connsiteY15-732" fmla="*/ 1319649 h 2242107"/>
                <a:gd name="connsiteX16-733" fmla="*/ 269635 w 2003583"/>
                <a:gd name="connsiteY16-734" fmla="*/ 922459 h 2242107"/>
                <a:gd name="connsiteX17-735" fmla="*/ 26285 w 2003583"/>
                <a:gd name="connsiteY17-736" fmla="*/ 693713 h 2242107"/>
                <a:gd name="connsiteX18-737" fmla="*/ 143951 w 2003583"/>
                <a:gd name="connsiteY18-738" fmla="*/ 489911 h 2242107"/>
                <a:gd name="connsiteX19-739" fmla="*/ 463725 w 2003583"/>
                <a:gd name="connsiteY19-740" fmla="*/ 586285 h 2242107"/>
                <a:gd name="connsiteX20-741" fmla="*/ 807702 w 2003583"/>
                <a:gd name="connsiteY20-742" fmla="*/ 387690 h 2242107"/>
                <a:gd name="connsiteX21-743" fmla="*/ 884127 w 2003583"/>
                <a:gd name="connsiteY21-744" fmla="*/ 62570 h 2242107"/>
                <a:gd name="connsiteX22-745" fmla="*/ 1119457 w 2003583"/>
                <a:gd name="connsiteY22-746" fmla="*/ 62570 h 2242107"/>
                <a:gd name="connsiteX23-747" fmla="*/ 1195882 w 2003583"/>
                <a:gd name="connsiteY23-748" fmla="*/ 387690 h 2242107"/>
                <a:gd name="connsiteX24-749" fmla="*/ 1539859 w 2003583"/>
                <a:gd name="connsiteY24-750" fmla="*/ 586285 h 2242107"/>
                <a:gd name="connsiteX0-751" fmla="*/ 1539859 w 2003583"/>
                <a:gd name="connsiteY0-752" fmla="*/ 586285 h 2242107"/>
                <a:gd name="connsiteX1-753" fmla="*/ 1859633 w 2003583"/>
                <a:gd name="connsiteY1-754" fmla="*/ 489911 h 2242107"/>
                <a:gd name="connsiteX2-755" fmla="*/ 1977299 w 2003583"/>
                <a:gd name="connsiteY2-756" fmla="*/ 693713 h 2242107"/>
                <a:gd name="connsiteX3-757" fmla="*/ 1733949 w 2003583"/>
                <a:gd name="connsiteY3-758" fmla="*/ 922459 h 2242107"/>
                <a:gd name="connsiteX4-759" fmla="*/ 1733949 w 2003583"/>
                <a:gd name="connsiteY4-760" fmla="*/ 1319649 h 2242107"/>
                <a:gd name="connsiteX5-761" fmla="*/ 1977299 w 2003583"/>
                <a:gd name="connsiteY5-762" fmla="*/ 1548395 h 2242107"/>
                <a:gd name="connsiteX6-763" fmla="*/ 1859633 w 2003583"/>
                <a:gd name="connsiteY6-764" fmla="*/ 1752197 h 2242107"/>
                <a:gd name="connsiteX7-765" fmla="*/ 1539859 w 2003583"/>
                <a:gd name="connsiteY7-766" fmla="*/ 1655823 h 2242107"/>
                <a:gd name="connsiteX8-767" fmla="*/ 1195882 w 2003583"/>
                <a:gd name="connsiteY8-768" fmla="*/ 1854418 h 2242107"/>
                <a:gd name="connsiteX9-769" fmla="*/ 1119457 w 2003583"/>
                <a:gd name="connsiteY9-770" fmla="*/ 2179538 h 2242107"/>
                <a:gd name="connsiteX10-771" fmla="*/ 884127 w 2003583"/>
                <a:gd name="connsiteY10-772" fmla="*/ 2179538 h 2242107"/>
                <a:gd name="connsiteX11-773" fmla="*/ 807702 w 2003583"/>
                <a:gd name="connsiteY11-774" fmla="*/ 1854418 h 2242107"/>
                <a:gd name="connsiteX12-775" fmla="*/ 463725 w 2003583"/>
                <a:gd name="connsiteY12-776" fmla="*/ 1655823 h 2242107"/>
                <a:gd name="connsiteX13-777" fmla="*/ 143951 w 2003583"/>
                <a:gd name="connsiteY13-778" fmla="*/ 1752197 h 2242107"/>
                <a:gd name="connsiteX14-779" fmla="*/ 26285 w 2003583"/>
                <a:gd name="connsiteY14-780" fmla="*/ 1548395 h 2242107"/>
                <a:gd name="connsiteX15-781" fmla="*/ 269635 w 2003583"/>
                <a:gd name="connsiteY15-782" fmla="*/ 1319649 h 2242107"/>
                <a:gd name="connsiteX16-783" fmla="*/ 269635 w 2003583"/>
                <a:gd name="connsiteY16-784" fmla="*/ 922459 h 2242107"/>
                <a:gd name="connsiteX17-785" fmla="*/ 26285 w 2003583"/>
                <a:gd name="connsiteY17-786" fmla="*/ 693713 h 2242107"/>
                <a:gd name="connsiteX18-787" fmla="*/ 143951 w 2003583"/>
                <a:gd name="connsiteY18-788" fmla="*/ 489911 h 2242107"/>
                <a:gd name="connsiteX19-789" fmla="*/ 463725 w 2003583"/>
                <a:gd name="connsiteY19-790" fmla="*/ 586285 h 2242107"/>
                <a:gd name="connsiteX20-791" fmla="*/ 807702 w 2003583"/>
                <a:gd name="connsiteY20-792" fmla="*/ 387690 h 2242107"/>
                <a:gd name="connsiteX21-793" fmla="*/ 884127 w 2003583"/>
                <a:gd name="connsiteY21-794" fmla="*/ 62570 h 2242107"/>
                <a:gd name="connsiteX22-795" fmla="*/ 1119457 w 2003583"/>
                <a:gd name="connsiteY22-796" fmla="*/ 62570 h 2242107"/>
                <a:gd name="connsiteX23-797" fmla="*/ 1195882 w 2003583"/>
                <a:gd name="connsiteY23-798" fmla="*/ 387690 h 2242107"/>
                <a:gd name="connsiteX24-799" fmla="*/ 1539859 w 2003583"/>
                <a:gd name="connsiteY24-800" fmla="*/ 586285 h 2242107"/>
                <a:gd name="connsiteX0-801" fmla="*/ 1539859 w 2003583"/>
                <a:gd name="connsiteY0-802" fmla="*/ 586285 h 2242107"/>
                <a:gd name="connsiteX1-803" fmla="*/ 1859633 w 2003583"/>
                <a:gd name="connsiteY1-804" fmla="*/ 489911 h 2242107"/>
                <a:gd name="connsiteX2-805" fmla="*/ 1977299 w 2003583"/>
                <a:gd name="connsiteY2-806" fmla="*/ 693713 h 2242107"/>
                <a:gd name="connsiteX3-807" fmla="*/ 1733949 w 2003583"/>
                <a:gd name="connsiteY3-808" fmla="*/ 922459 h 2242107"/>
                <a:gd name="connsiteX4-809" fmla="*/ 1733949 w 2003583"/>
                <a:gd name="connsiteY4-810" fmla="*/ 1319649 h 2242107"/>
                <a:gd name="connsiteX5-811" fmla="*/ 1977299 w 2003583"/>
                <a:gd name="connsiteY5-812" fmla="*/ 1548395 h 2242107"/>
                <a:gd name="connsiteX6-813" fmla="*/ 1859633 w 2003583"/>
                <a:gd name="connsiteY6-814" fmla="*/ 1752197 h 2242107"/>
                <a:gd name="connsiteX7-815" fmla="*/ 1539859 w 2003583"/>
                <a:gd name="connsiteY7-816" fmla="*/ 1655823 h 2242107"/>
                <a:gd name="connsiteX8-817" fmla="*/ 1195882 w 2003583"/>
                <a:gd name="connsiteY8-818" fmla="*/ 1854418 h 2242107"/>
                <a:gd name="connsiteX9-819" fmla="*/ 1119457 w 2003583"/>
                <a:gd name="connsiteY9-820" fmla="*/ 2179538 h 2242107"/>
                <a:gd name="connsiteX10-821" fmla="*/ 884127 w 2003583"/>
                <a:gd name="connsiteY10-822" fmla="*/ 2179538 h 2242107"/>
                <a:gd name="connsiteX11-823" fmla="*/ 807702 w 2003583"/>
                <a:gd name="connsiteY11-824" fmla="*/ 1854418 h 2242107"/>
                <a:gd name="connsiteX12-825" fmla="*/ 463725 w 2003583"/>
                <a:gd name="connsiteY12-826" fmla="*/ 1655823 h 2242107"/>
                <a:gd name="connsiteX13-827" fmla="*/ 143951 w 2003583"/>
                <a:gd name="connsiteY13-828" fmla="*/ 1752197 h 2242107"/>
                <a:gd name="connsiteX14-829" fmla="*/ 26285 w 2003583"/>
                <a:gd name="connsiteY14-830" fmla="*/ 1548395 h 2242107"/>
                <a:gd name="connsiteX15-831" fmla="*/ 269635 w 2003583"/>
                <a:gd name="connsiteY15-832" fmla="*/ 1319649 h 2242107"/>
                <a:gd name="connsiteX16-833" fmla="*/ 269635 w 2003583"/>
                <a:gd name="connsiteY16-834" fmla="*/ 922459 h 2242107"/>
                <a:gd name="connsiteX17-835" fmla="*/ 26285 w 2003583"/>
                <a:gd name="connsiteY17-836" fmla="*/ 693713 h 2242107"/>
                <a:gd name="connsiteX18-837" fmla="*/ 143951 w 2003583"/>
                <a:gd name="connsiteY18-838" fmla="*/ 489911 h 2242107"/>
                <a:gd name="connsiteX19-839" fmla="*/ 463725 w 2003583"/>
                <a:gd name="connsiteY19-840" fmla="*/ 586285 h 2242107"/>
                <a:gd name="connsiteX20-841" fmla="*/ 807702 w 2003583"/>
                <a:gd name="connsiteY20-842" fmla="*/ 387690 h 2242107"/>
                <a:gd name="connsiteX21-843" fmla="*/ 884127 w 2003583"/>
                <a:gd name="connsiteY21-844" fmla="*/ 62570 h 2242107"/>
                <a:gd name="connsiteX22-845" fmla="*/ 1119457 w 2003583"/>
                <a:gd name="connsiteY22-846" fmla="*/ 62570 h 2242107"/>
                <a:gd name="connsiteX23-847" fmla="*/ 1195882 w 2003583"/>
                <a:gd name="connsiteY23-848" fmla="*/ 387690 h 2242107"/>
                <a:gd name="connsiteX24-849" fmla="*/ 1539859 w 2003583"/>
                <a:gd name="connsiteY24-850" fmla="*/ 586285 h 2242107"/>
                <a:gd name="connsiteX0-851" fmla="*/ 1539859 w 2003583"/>
                <a:gd name="connsiteY0-852" fmla="*/ 586285 h 2242107"/>
                <a:gd name="connsiteX1-853" fmla="*/ 1859633 w 2003583"/>
                <a:gd name="connsiteY1-854" fmla="*/ 489911 h 2242107"/>
                <a:gd name="connsiteX2-855" fmla="*/ 1977299 w 2003583"/>
                <a:gd name="connsiteY2-856" fmla="*/ 693713 h 2242107"/>
                <a:gd name="connsiteX3-857" fmla="*/ 1733949 w 2003583"/>
                <a:gd name="connsiteY3-858" fmla="*/ 922459 h 2242107"/>
                <a:gd name="connsiteX4-859" fmla="*/ 1733949 w 2003583"/>
                <a:gd name="connsiteY4-860" fmla="*/ 1319649 h 2242107"/>
                <a:gd name="connsiteX5-861" fmla="*/ 1977299 w 2003583"/>
                <a:gd name="connsiteY5-862" fmla="*/ 1548395 h 2242107"/>
                <a:gd name="connsiteX6-863" fmla="*/ 1859633 w 2003583"/>
                <a:gd name="connsiteY6-864" fmla="*/ 1752197 h 2242107"/>
                <a:gd name="connsiteX7-865" fmla="*/ 1539859 w 2003583"/>
                <a:gd name="connsiteY7-866" fmla="*/ 1655823 h 2242107"/>
                <a:gd name="connsiteX8-867" fmla="*/ 1195882 w 2003583"/>
                <a:gd name="connsiteY8-868" fmla="*/ 1854418 h 2242107"/>
                <a:gd name="connsiteX9-869" fmla="*/ 1119457 w 2003583"/>
                <a:gd name="connsiteY9-870" fmla="*/ 2179538 h 2242107"/>
                <a:gd name="connsiteX10-871" fmla="*/ 884127 w 2003583"/>
                <a:gd name="connsiteY10-872" fmla="*/ 2179538 h 2242107"/>
                <a:gd name="connsiteX11-873" fmla="*/ 807702 w 2003583"/>
                <a:gd name="connsiteY11-874" fmla="*/ 1854418 h 2242107"/>
                <a:gd name="connsiteX12-875" fmla="*/ 463725 w 2003583"/>
                <a:gd name="connsiteY12-876" fmla="*/ 1655823 h 2242107"/>
                <a:gd name="connsiteX13-877" fmla="*/ 143951 w 2003583"/>
                <a:gd name="connsiteY13-878" fmla="*/ 1752197 h 2242107"/>
                <a:gd name="connsiteX14-879" fmla="*/ 26285 w 2003583"/>
                <a:gd name="connsiteY14-880" fmla="*/ 1548395 h 2242107"/>
                <a:gd name="connsiteX15-881" fmla="*/ 269635 w 2003583"/>
                <a:gd name="connsiteY15-882" fmla="*/ 1319649 h 2242107"/>
                <a:gd name="connsiteX16-883" fmla="*/ 269635 w 2003583"/>
                <a:gd name="connsiteY16-884" fmla="*/ 922459 h 2242107"/>
                <a:gd name="connsiteX17-885" fmla="*/ 26285 w 2003583"/>
                <a:gd name="connsiteY17-886" fmla="*/ 693713 h 2242107"/>
                <a:gd name="connsiteX18-887" fmla="*/ 143951 w 2003583"/>
                <a:gd name="connsiteY18-888" fmla="*/ 489911 h 2242107"/>
                <a:gd name="connsiteX19-889" fmla="*/ 463725 w 2003583"/>
                <a:gd name="connsiteY19-890" fmla="*/ 586285 h 2242107"/>
                <a:gd name="connsiteX20-891" fmla="*/ 807702 w 2003583"/>
                <a:gd name="connsiteY20-892" fmla="*/ 387690 h 2242107"/>
                <a:gd name="connsiteX21-893" fmla="*/ 884127 w 2003583"/>
                <a:gd name="connsiteY21-894" fmla="*/ 62570 h 2242107"/>
                <a:gd name="connsiteX22-895" fmla="*/ 1119457 w 2003583"/>
                <a:gd name="connsiteY22-896" fmla="*/ 62570 h 2242107"/>
                <a:gd name="connsiteX23-897" fmla="*/ 1195882 w 2003583"/>
                <a:gd name="connsiteY23-898" fmla="*/ 387690 h 2242107"/>
                <a:gd name="connsiteX24-899" fmla="*/ 1539859 w 2003583"/>
                <a:gd name="connsiteY24-900" fmla="*/ 586285 h 2242107"/>
                <a:gd name="connsiteX0-901" fmla="*/ 1539859 w 2003583"/>
                <a:gd name="connsiteY0-902" fmla="*/ 586285 h 2242107"/>
                <a:gd name="connsiteX1-903" fmla="*/ 1859633 w 2003583"/>
                <a:gd name="connsiteY1-904" fmla="*/ 489911 h 2242107"/>
                <a:gd name="connsiteX2-905" fmla="*/ 1977299 w 2003583"/>
                <a:gd name="connsiteY2-906" fmla="*/ 693713 h 2242107"/>
                <a:gd name="connsiteX3-907" fmla="*/ 1733949 w 2003583"/>
                <a:gd name="connsiteY3-908" fmla="*/ 922459 h 2242107"/>
                <a:gd name="connsiteX4-909" fmla="*/ 1733949 w 2003583"/>
                <a:gd name="connsiteY4-910" fmla="*/ 1319649 h 2242107"/>
                <a:gd name="connsiteX5-911" fmla="*/ 1977299 w 2003583"/>
                <a:gd name="connsiteY5-912" fmla="*/ 1548395 h 2242107"/>
                <a:gd name="connsiteX6-913" fmla="*/ 1859633 w 2003583"/>
                <a:gd name="connsiteY6-914" fmla="*/ 1752197 h 2242107"/>
                <a:gd name="connsiteX7-915" fmla="*/ 1539859 w 2003583"/>
                <a:gd name="connsiteY7-916" fmla="*/ 1655823 h 2242107"/>
                <a:gd name="connsiteX8-917" fmla="*/ 1195882 w 2003583"/>
                <a:gd name="connsiteY8-918" fmla="*/ 1854418 h 2242107"/>
                <a:gd name="connsiteX9-919" fmla="*/ 1119457 w 2003583"/>
                <a:gd name="connsiteY9-920" fmla="*/ 2179538 h 2242107"/>
                <a:gd name="connsiteX10-921" fmla="*/ 884127 w 2003583"/>
                <a:gd name="connsiteY10-922" fmla="*/ 2179538 h 2242107"/>
                <a:gd name="connsiteX11-923" fmla="*/ 807702 w 2003583"/>
                <a:gd name="connsiteY11-924" fmla="*/ 1854418 h 2242107"/>
                <a:gd name="connsiteX12-925" fmla="*/ 463725 w 2003583"/>
                <a:gd name="connsiteY12-926" fmla="*/ 1655823 h 2242107"/>
                <a:gd name="connsiteX13-927" fmla="*/ 143951 w 2003583"/>
                <a:gd name="connsiteY13-928" fmla="*/ 1752197 h 2242107"/>
                <a:gd name="connsiteX14-929" fmla="*/ 26285 w 2003583"/>
                <a:gd name="connsiteY14-930" fmla="*/ 1548395 h 2242107"/>
                <a:gd name="connsiteX15-931" fmla="*/ 269635 w 2003583"/>
                <a:gd name="connsiteY15-932" fmla="*/ 1319649 h 2242107"/>
                <a:gd name="connsiteX16-933" fmla="*/ 269635 w 2003583"/>
                <a:gd name="connsiteY16-934" fmla="*/ 922459 h 2242107"/>
                <a:gd name="connsiteX17-935" fmla="*/ 26285 w 2003583"/>
                <a:gd name="connsiteY17-936" fmla="*/ 693713 h 2242107"/>
                <a:gd name="connsiteX18-937" fmla="*/ 143951 w 2003583"/>
                <a:gd name="connsiteY18-938" fmla="*/ 489911 h 2242107"/>
                <a:gd name="connsiteX19-939" fmla="*/ 463725 w 2003583"/>
                <a:gd name="connsiteY19-940" fmla="*/ 586285 h 2242107"/>
                <a:gd name="connsiteX20-941" fmla="*/ 807702 w 2003583"/>
                <a:gd name="connsiteY20-942" fmla="*/ 387690 h 2242107"/>
                <a:gd name="connsiteX21-943" fmla="*/ 884127 w 2003583"/>
                <a:gd name="connsiteY21-944" fmla="*/ 62570 h 2242107"/>
                <a:gd name="connsiteX22-945" fmla="*/ 1119457 w 2003583"/>
                <a:gd name="connsiteY22-946" fmla="*/ 62570 h 2242107"/>
                <a:gd name="connsiteX23-947" fmla="*/ 1195882 w 2003583"/>
                <a:gd name="connsiteY23-948" fmla="*/ 387690 h 2242107"/>
                <a:gd name="connsiteX24-949" fmla="*/ 1539859 w 2003583"/>
                <a:gd name="connsiteY24-950" fmla="*/ 586285 h 2242107"/>
                <a:gd name="connsiteX0-951" fmla="*/ 1539859 w 2003583"/>
                <a:gd name="connsiteY0-952" fmla="*/ 586285 h 2242107"/>
                <a:gd name="connsiteX1-953" fmla="*/ 1859633 w 2003583"/>
                <a:gd name="connsiteY1-954" fmla="*/ 489911 h 2242107"/>
                <a:gd name="connsiteX2-955" fmla="*/ 1977299 w 2003583"/>
                <a:gd name="connsiteY2-956" fmla="*/ 693713 h 2242107"/>
                <a:gd name="connsiteX3-957" fmla="*/ 1733949 w 2003583"/>
                <a:gd name="connsiteY3-958" fmla="*/ 922459 h 2242107"/>
                <a:gd name="connsiteX4-959" fmla="*/ 1733949 w 2003583"/>
                <a:gd name="connsiteY4-960" fmla="*/ 1319649 h 2242107"/>
                <a:gd name="connsiteX5-961" fmla="*/ 1977299 w 2003583"/>
                <a:gd name="connsiteY5-962" fmla="*/ 1548395 h 2242107"/>
                <a:gd name="connsiteX6-963" fmla="*/ 1859633 w 2003583"/>
                <a:gd name="connsiteY6-964" fmla="*/ 1752197 h 2242107"/>
                <a:gd name="connsiteX7-965" fmla="*/ 1539859 w 2003583"/>
                <a:gd name="connsiteY7-966" fmla="*/ 1655823 h 2242107"/>
                <a:gd name="connsiteX8-967" fmla="*/ 1195882 w 2003583"/>
                <a:gd name="connsiteY8-968" fmla="*/ 1854418 h 2242107"/>
                <a:gd name="connsiteX9-969" fmla="*/ 1119457 w 2003583"/>
                <a:gd name="connsiteY9-970" fmla="*/ 2179538 h 2242107"/>
                <a:gd name="connsiteX10-971" fmla="*/ 884127 w 2003583"/>
                <a:gd name="connsiteY10-972" fmla="*/ 2179538 h 2242107"/>
                <a:gd name="connsiteX11-973" fmla="*/ 807702 w 2003583"/>
                <a:gd name="connsiteY11-974" fmla="*/ 1854418 h 2242107"/>
                <a:gd name="connsiteX12-975" fmla="*/ 463725 w 2003583"/>
                <a:gd name="connsiteY12-976" fmla="*/ 1655823 h 2242107"/>
                <a:gd name="connsiteX13-977" fmla="*/ 143951 w 2003583"/>
                <a:gd name="connsiteY13-978" fmla="*/ 1752197 h 2242107"/>
                <a:gd name="connsiteX14-979" fmla="*/ 26285 w 2003583"/>
                <a:gd name="connsiteY14-980" fmla="*/ 1548395 h 2242107"/>
                <a:gd name="connsiteX15-981" fmla="*/ 269635 w 2003583"/>
                <a:gd name="connsiteY15-982" fmla="*/ 1319649 h 2242107"/>
                <a:gd name="connsiteX16-983" fmla="*/ 269635 w 2003583"/>
                <a:gd name="connsiteY16-984" fmla="*/ 922459 h 2242107"/>
                <a:gd name="connsiteX17-985" fmla="*/ 26285 w 2003583"/>
                <a:gd name="connsiteY17-986" fmla="*/ 693713 h 2242107"/>
                <a:gd name="connsiteX18-987" fmla="*/ 143951 w 2003583"/>
                <a:gd name="connsiteY18-988" fmla="*/ 489911 h 2242107"/>
                <a:gd name="connsiteX19-989" fmla="*/ 463725 w 2003583"/>
                <a:gd name="connsiteY19-990" fmla="*/ 586285 h 2242107"/>
                <a:gd name="connsiteX20-991" fmla="*/ 807702 w 2003583"/>
                <a:gd name="connsiteY20-992" fmla="*/ 387690 h 2242107"/>
                <a:gd name="connsiteX21-993" fmla="*/ 884127 w 2003583"/>
                <a:gd name="connsiteY21-994" fmla="*/ 62570 h 2242107"/>
                <a:gd name="connsiteX22-995" fmla="*/ 1119457 w 2003583"/>
                <a:gd name="connsiteY22-996" fmla="*/ 62570 h 2242107"/>
                <a:gd name="connsiteX23-997" fmla="*/ 1195882 w 2003583"/>
                <a:gd name="connsiteY23-998" fmla="*/ 387690 h 2242107"/>
                <a:gd name="connsiteX24-999" fmla="*/ 1539859 w 2003583"/>
                <a:gd name="connsiteY24-1000" fmla="*/ 586285 h 2242107"/>
                <a:gd name="connsiteX0-1001" fmla="*/ 1539859 w 2003583"/>
                <a:gd name="connsiteY0-1002" fmla="*/ 586285 h 2242107"/>
                <a:gd name="connsiteX1-1003" fmla="*/ 1859633 w 2003583"/>
                <a:gd name="connsiteY1-1004" fmla="*/ 489911 h 2242107"/>
                <a:gd name="connsiteX2-1005" fmla="*/ 1977299 w 2003583"/>
                <a:gd name="connsiteY2-1006" fmla="*/ 693713 h 2242107"/>
                <a:gd name="connsiteX3-1007" fmla="*/ 1733949 w 2003583"/>
                <a:gd name="connsiteY3-1008" fmla="*/ 922459 h 2242107"/>
                <a:gd name="connsiteX4-1009" fmla="*/ 1733949 w 2003583"/>
                <a:gd name="connsiteY4-1010" fmla="*/ 1319649 h 2242107"/>
                <a:gd name="connsiteX5-1011" fmla="*/ 1977299 w 2003583"/>
                <a:gd name="connsiteY5-1012" fmla="*/ 1548395 h 2242107"/>
                <a:gd name="connsiteX6-1013" fmla="*/ 1859633 w 2003583"/>
                <a:gd name="connsiteY6-1014" fmla="*/ 1752197 h 2242107"/>
                <a:gd name="connsiteX7-1015" fmla="*/ 1539859 w 2003583"/>
                <a:gd name="connsiteY7-1016" fmla="*/ 1655823 h 2242107"/>
                <a:gd name="connsiteX8-1017" fmla="*/ 1195882 w 2003583"/>
                <a:gd name="connsiteY8-1018" fmla="*/ 1854418 h 2242107"/>
                <a:gd name="connsiteX9-1019" fmla="*/ 1119457 w 2003583"/>
                <a:gd name="connsiteY9-1020" fmla="*/ 2179538 h 2242107"/>
                <a:gd name="connsiteX10-1021" fmla="*/ 884127 w 2003583"/>
                <a:gd name="connsiteY10-1022" fmla="*/ 2179538 h 2242107"/>
                <a:gd name="connsiteX11-1023" fmla="*/ 807702 w 2003583"/>
                <a:gd name="connsiteY11-1024" fmla="*/ 1854418 h 2242107"/>
                <a:gd name="connsiteX12-1025" fmla="*/ 463725 w 2003583"/>
                <a:gd name="connsiteY12-1026" fmla="*/ 1655823 h 2242107"/>
                <a:gd name="connsiteX13-1027" fmla="*/ 143951 w 2003583"/>
                <a:gd name="connsiteY13-1028" fmla="*/ 1752197 h 2242107"/>
                <a:gd name="connsiteX14-1029" fmla="*/ 26285 w 2003583"/>
                <a:gd name="connsiteY14-1030" fmla="*/ 1548395 h 2242107"/>
                <a:gd name="connsiteX15-1031" fmla="*/ 269635 w 2003583"/>
                <a:gd name="connsiteY15-1032" fmla="*/ 1319649 h 2242107"/>
                <a:gd name="connsiteX16-1033" fmla="*/ 269635 w 2003583"/>
                <a:gd name="connsiteY16-1034" fmla="*/ 922459 h 2242107"/>
                <a:gd name="connsiteX17-1035" fmla="*/ 26285 w 2003583"/>
                <a:gd name="connsiteY17-1036" fmla="*/ 693713 h 2242107"/>
                <a:gd name="connsiteX18-1037" fmla="*/ 143951 w 2003583"/>
                <a:gd name="connsiteY18-1038" fmla="*/ 489911 h 2242107"/>
                <a:gd name="connsiteX19-1039" fmla="*/ 463725 w 2003583"/>
                <a:gd name="connsiteY19-1040" fmla="*/ 586285 h 2242107"/>
                <a:gd name="connsiteX20-1041" fmla="*/ 807702 w 2003583"/>
                <a:gd name="connsiteY20-1042" fmla="*/ 387690 h 2242107"/>
                <a:gd name="connsiteX21-1043" fmla="*/ 884127 w 2003583"/>
                <a:gd name="connsiteY21-1044" fmla="*/ 62570 h 2242107"/>
                <a:gd name="connsiteX22-1045" fmla="*/ 1119457 w 2003583"/>
                <a:gd name="connsiteY22-1046" fmla="*/ 62570 h 2242107"/>
                <a:gd name="connsiteX23-1047" fmla="*/ 1195882 w 2003583"/>
                <a:gd name="connsiteY23-1048" fmla="*/ 387690 h 2242107"/>
                <a:gd name="connsiteX24-1049" fmla="*/ 1539859 w 2003583"/>
                <a:gd name="connsiteY24-1050" fmla="*/ 586285 h 2242107"/>
                <a:gd name="connsiteX0-1051" fmla="*/ 1539859 w 2003583"/>
                <a:gd name="connsiteY0-1052" fmla="*/ 586285 h 2242107"/>
                <a:gd name="connsiteX1-1053" fmla="*/ 1815989 w 2003583"/>
                <a:gd name="connsiteY1-1054" fmla="*/ 481182 h 2242107"/>
                <a:gd name="connsiteX2-1055" fmla="*/ 1977299 w 2003583"/>
                <a:gd name="connsiteY2-1056" fmla="*/ 693713 h 2242107"/>
                <a:gd name="connsiteX3-1057" fmla="*/ 1733949 w 2003583"/>
                <a:gd name="connsiteY3-1058" fmla="*/ 922459 h 2242107"/>
                <a:gd name="connsiteX4-1059" fmla="*/ 1733949 w 2003583"/>
                <a:gd name="connsiteY4-1060" fmla="*/ 1319649 h 2242107"/>
                <a:gd name="connsiteX5-1061" fmla="*/ 1977299 w 2003583"/>
                <a:gd name="connsiteY5-1062" fmla="*/ 1548395 h 2242107"/>
                <a:gd name="connsiteX6-1063" fmla="*/ 1859633 w 2003583"/>
                <a:gd name="connsiteY6-1064" fmla="*/ 1752197 h 2242107"/>
                <a:gd name="connsiteX7-1065" fmla="*/ 1539859 w 2003583"/>
                <a:gd name="connsiteY7-1066" fmla="*/ 1655823 h 2242107"/>
                <a:gd name="connsiteX8-1067" fmla="*/ 1195882 w 2003583"/>
                <a:gd name="connsiteY8-1068" fmla="*/ 1854418 h 2242107"/>
                <a:gd name="connsiteX9-1069" fmla="*/ 1119457 w 2003583"/>
                <a:gd name="connsiteY9-1070" fmla="*/ 2179538 h 2242107"/>
                <a:gd name="connsiteX10-1071" fmla="*/ 884127 w 2003583"/>
                <a:gd name="connsiteY10-1072" fmla="*/ 2179538 h 2242107"/>
                <a:gd name="connsiteX11-1073" fmla="*/ 807702 w 2003583"/>
                <a:gd name="connsiteY11-1074" fmla="*/ 1854418 h 2242107"/>
                <a:gd name="connsiteX12-1075" fmla="*/ 463725 w 2003583"/>
                <a:gd name="connsiteY12-1076" fmla="*/ 1655823 h 2242107"/>
                <a:gd name="connsiteX13-1077" fmla="*/ 143951 w 2003583"/>
                <a:gd name="connsiteY13-1078" fmla="*/ 1752197 h 2242107"/>
                <a:gd name="connsiteX14-1079" fmla="*/ 26285 w 2003583"/>
                <a:gd name="connsiteY14-1080" fmla="*/ 1548395 h 2242107"/>
                <a:gd name="connsiteX15-1081" fmla="*/ 269635 w 2003583"/>
                <a:gd name="connsiteY15-1082" fmla="*/ 1319649 h 2242107"/>
                <a:gd name="connsiteX16-1083" fmla="*/ 269635 w 2003583"/>
                <a:gd name="connsiteY16-1084" fmla="*/ 922459 h 2242107"/>
                <a:gd name="connsiteX17-1085" fmla="*/ 26285 w 2003583"/>
                <a:gd name="connsiteY17-1086" fmla="*/ 693713 h 2242107"/>
                <a:gd name="connsiteX18-1087" fmla="*/ 143951 w 2003583"/>
                <a:gd name="connsiteY18-1088" fmla="*/ 489911 h 2242107"/>
                <a:gd name="connsiteX19-1089" fmla="*/ 463725 w 2003583"/>
                <a:gd name="connsiteY19-1090" fmla="*/ 586285 h 2242107"/>
                <a:gd name="connsiteX20-1091" fmla="*/ 807702 w 2003583"/>
                <a:gd name="connsiteY20-1092" fmla="*/ 387690 h 2242107"/>
                <a:gd name="connsiteX21-1093" fmla="*/ 884127 w 2003583"/>
                <a:gd name="connsiteY21-1094" fmla="*/ 62570 h 2242107"/>
                <a:gd name="connsiteX22-1095" fmla="*/ 1119457 w 2003583"/>
                <a:gd name="connsiteY22-1096" fmla="*/ 62570 h 2242107"/>
                <a:gd name="connsiteX23-1097" fmla="*/ 1195882 w 2003583"/>
                <a:gd name="connsiteY23-1098" fmla="*/ 387690 h 2242107"/>
                <a:gd name="connsiteX24-1099" fmla="*/ 1539859 w 2003583"/>
                <a:gd name="connsiteY24-1100" fmla="*/ 586285 h 2242107"/>
                <a:gd name="connsiteX0-1101" fmla="*/ 1539859 w 2003583"/>
                <a:gd name="connsiteY0-1102" fmla="*/ 586285 h 2225306"/>
                <a:gd name="connsiteX1-1103" fmla="*/ 1815989 w 2003583"/>
                <a:gd name="connsiteY1-1104" fmla="*/ 481182 h 2225306"/>
                <a:gd name="connsiteX2-1105" fmla="*/ 1977299 w 2003583"/>
                <a:gd name="connsiteY2-1106" fmla="*/ 693713 h 2225306"/>
                <a:gd name="connsiteX3-1107" fmla="*/ 1733949 w 2003583"/>
                <a:gd name="connsiteY3-1108" fmla="*/ 922459 h 2225306"/>
                <a:gd name="connsiteX4-1109" fmla="*/ 1733949 w 2003583"/>
                <a:gd name="connsiteY4-1110" fmla="*/ 1319649 h 2225306"/>
                <a:gd name="connsiteX5-1111" fmla="*/ 1977299 w 2003583"/>
                <a:gd name="connsiteY5-1112" fmla="*/ 1548395 h 2225306"/>
                <a:gd name="connsiteX6-1113" fmla="*/ 1859633 w 2003583"/>
                <a:gd name="connsiteY6-1114" fmla="*/ 1752197 h 2225306"/>
                <a:gd name="connsiteX7-1115" fmla="*/ 1539859 w 2003583"/>
                <a:gd name="connsiteY7-1116" fmla="*/ 1655823 h 2225306"/>
                <a:gd name="connsiteX8-1117" fmla="*/ 1195882 w 2003583"/>
                <a:gd name="connsiteY8-1118" fmla="*/ 1854418 h 2225306"/>
                <a:gd name="connsiteX9-1119" fmla="*/ 1119457 w 2003583"/>
                <a:gd name="connsiteY9-1120" fmla="*/ 2179538 h 2225306"/>
                <a:gd name="connsiteX10-1121" fmla="*/ 849212 w 2003583"/>
                <a:gd name="connsiteY10-1122" fmla="*/ 2188266 h 2225306"/>
                <a:gd name="connsiteX11-1123" fmla="*/ 807702 w 2003583"/>
                <a:gd name="connsiteY11-1124" fmla="*/ 1854418 h 2225306"/>
                <a:gd name="connsiteX12-1125" fmla="*/ 463725 w 2003583"/>
                <a:gd name="connsiteY12-1126" fmla="*/ 1655823 h 2225306"/>
                <a:gd name="connsiteX13-1127" fmla="*/ 143951 w 2003583"/>
                <a:gd name="connsiteY13-1128" fmla="*/ 1752197 h 2225306"/>
                <a:gd name="connsiteX14-1129" fmla="*/ 26285 w 2003583"/>
                <a:gd name="connsiteY14-1130" fmla="*/ 1548395 h 2225306"/>
                <a:gd name="connsiteX15-1131" fmla="*/ 269635 w 2003583"/>
                <a:gd name="connsiteY15-1132" fmla="*/ 1319649 h 2225306"/>
                <a:gd name="connsiteX16-1133" fmla="*/ 269635 w 2003583"/>
                <a:gd name="connsiteY16-1134" fmla="*/ 922459 h 2225306"/>
                <a:gd name="connsiteX17-1135" fmla="*/ 26285 w 2003583"/>
                <a:gd name="connsiteY17-1136" fmla="*/ 693713 h 2225306"/>
                <a:gd name="connsiteX18-1137" fmla="*/ 143951 w 2003583"/>
                <a:gd name="connsiteY18-1138" fmla="*/ 489911 h 2225306"/>
                <a:gd name="connsiteX19-1139" fmla="*/ 463725 w 2003583"/>
                <a:gd name="connsiteY19-1140" fmla="*/ 586285 h 2225306"/>
                <a:gd name="connsiteX20-1141" fmla="*/ 807702 w 2003583"/>
                <a:gd name="connsiteY20-1142" fmla="*/ 387690 h 2225306"/>
                <a:gd name="connsiteX21-1143" fmla="*/ 884127 w 2003583"/>
                <a:gd name="connsiteY21-1144" fmla="*/ 62570 h 2225306"/>
                <a:gd name="connsiteX22-1145" fmla="*/ 1119457 w 2003583"/>
                <a:gd name="connsiteY22-1146" fmla="*/ 62570 h 2225306"/>
                <a:gd name="connsiteX23-1147" fmla="*/ 1195882 w 2003583"/>
                <a:gd name="connsiteY23-1148" fmla="*/ 387690 h 2225306"/>
                <a:gd name="connsiteX24-1149" fmla="*/ 1539859 w 2003583"/>
                <a:gd name="connsiteY24-1150" fmla="*/ 586285 h 2225306"/>
                <a:gd name="connsiteX0-1151" fmla="*/ 1551437 w 2018161"/>
                <a:gd name="connsiteY0-1152" fmla="*/ 586285 h 2225304"/>
                <a:gd name="connsiteX1-1153" fmla="*/ 1827567 w 2018161"/>
                <a:gd name="connsiteY1-1154" fmla="*/ 481182 h 2225304"/>
                <a:gd name="connsiteX2-1155" fmla="*/ 1988877 w 2018161"/>
                <a:gd name="connsiteY2-1156" fmla="*/ 693713 h 2225304"/>
                <a:gd name="connsiteX3-1157" fmla="*/ 1745527 w 2018161"/>
                <a:gd name="connsiteY3-1158" fmla="*/ 922459 h 2225304"/>
                <a:gd name="connsiteX4-1159" fmla="*/ 1745527 w 2018161"/>
                <a:gd name="connsiteY4-1160" fmla="*/ 1319649 h 2225304"/>
                <a:gd name="connsiteX5-1161" fmla="*/ 1988877 w 2018161"/>
                <a:gd name="connsiteY5-1162" fmla="*/ 1548395 h 2225304"/>
                <a:gd name="connsiteX6-1163" fmla="*/ 1871211 w 2018161"/>
                <a:gd name="connsiteY6-1164" fmla="*/ 1752197 h 2225304"/>
                <a:gd name="connsiteX7-1165" fmla="*/ 1551437 w 2018161"/>
                <a:gd name="connsiteY7-1166" fmla="*/ 1655823 h 2225304"/>
                <a:gd name="connsiteX8-1167" fmla="*/ 1207460 w 2018161"/>
                <a:gd name="connsiteY8-1168" fmla="*/ 1854418 h 2225304"/>
                <a:gd name="connsiteX9-1169" fmla="*/ 1131035 w 2018161"/>
                <a:gd name="connsiteY9-1170" fmla="*/ 2179538 h 2225304"/>
                <a:gd name="connsiteX10-1171" fmla="*/ 860790 w 2018161"/>
                <a:gd name="connsiteY10-1172" fmla="*/ 2188266 h 2225304"/>
                <a:gd name="connsiteX11-1173" fmla="*/ 819280 w 2018161"/>
                <a:gd name="connsiteY11-1174" fmla="*/ 1854418 h 2225304"/>
                <a:gd name="connsiteX12-1175" fmla="*/ 475303 w 2018161"/>
                <a:gd name="connsiteY12-1176" fmla="*/ 1655823 h 2225304"/>
                <a:gd name="connsiteX13-1177" fmla="*/ 155529 w 2018161"/>
                <a:gd name="connsiteY13-1178" fmla="*/ 1752197 h 2225304"/>
                <a:gd name="connsiteX14-1179" fmla="*/ 2948 w 2018161"/>
                <a:gd name="connsiteY14-1180" fmla="*/ 1522210 h 2225304"/>
                <a:gd name="connsiteX15-1181" fmla="*/ 281213 w 2018161"/>
                <a:gd name="connsiteY15-1182" fmla="*/ 1319649 h 2225304"/>
                <a:gd name="connsiteX16-1183" fmla="*/ 281213 w 2018161"/>
                <a:gd name="connsiteY16-1184" fmla="*/ 922459 h 2225304"/>
                <a:gd name="connsiteX17-1185" fmla="*/ 37863 w 2018161"/>
                <a:gd name="connsiteY17-1186" fmla="*/ 693713 h 2225304"/>
                <a:gd name="connsiteX18-1187" fmla="*/ 155529 w 2018161"/>
                <a:gd name="connsiteY18-1188" fmla="*/ 489911 h 2225304"/>
                <a:gd name="connsiteX19-1189" fmla="*/ 475303 w 2018161"/>
                <a:gd name="connsiteY19-1190" fmla="*/ 586285 h 2225304"/>
                <a:gd name="connsiteX20-1191" fmla="*/ 819280 w 2018161"/>
                <a:gd name="connsiteY20-1192" fmla="*/ 387690 h 2225304"/>
                <a:gd name="connsiteX21-1193" fmla="*/ 895705 w 2018161"/>
                <a:gd name="connsiteY21-1194" fmla="*/ 62570 h 2225304"/>
                <a:gd name="connsiteX22-1195" fmla="*/ 1131035 w 2018161"/>
                <a:gd name="connsiteY22-1196" fmla="*/ 62570 h 2225304"/>
                <a:gd name="connsiteX23-1197" fmla="*/ 1207460 w 2018161"/>
                <a:gd name="connsiteY23-1198" fmla="*/ 387690 h 2225304"/>
                <a:gd name="connsiteX24-1199" fmla="*/ 1551437 w 2018161"/>
                <a:gd name="connsiteY24-1200" fmla="*/ 586285 h 2225304"/>
                <a:gd name="connsiteX0-1201" fmla="*/ 1551439 w 2018163"/>
                <a:gd name="connsiteY0-1202" fmla="*/ 586285 h 2225306"/>
                <a:gd name="connsiteX1-1203" fmla="*/ 1827569 w 2018163"/>
                <a:gd name="connsiteY1-1204" fmla="*/ 481182 h 2225306"/>
                <a:gd name="connsiteX2-1205" fmla="*/ 1988879 w 2018163"/>
                <a:gd name="connsiteY2-1206" fmla="*/ 693713 h 2225306"/>
                <a:gd name="connsiteX3-1207" fmla="*/ 1745529 w 2018163"/>
                <a:gd name="connsiteY3-1208" fmla="*/ 922459 h 2225306"/>
                <a:gd name="connsiteX4-1209" fmla="*/ 1745529 w 2018163"/>
                <a:gd name="connsiteY4-1210" fmla="*/ 1319649 h 2225306"/>
                <a:gd name="connsiteX5-1211" fmla="*/ 1988879 w 2018163"/>
                <a:gd name="connsiteY5-1212" fmla="*/ 1548395 h 2225306"/>
                <a:gd name="connsiteX6-1213" fmla="*/ 1871213 w 2018163"/>
                <a:gd name="connsiteY6-1214" fmla="*/ 1752197 h 2225306"/>
                <a:gd name="connsiteX7-1215" fmla="*/ 1551439 w 2018163"/>
                <a:gd name="connsiteY7-1216" fmla="*/ 1655823 h 2225306"/>
                <a:gd name="connsiteX8-1217" fmla="*/ 1207462 w 2018163"/>
                <a:gd name="connsiteY8-1218" fmla="*/ 1854418 h 2225306"/>
                <a:gd name="connsiteX9-1219" fmla="*/ 1131037 w 2018163"/>
                <a:gd name="connsiteY9-1220" fmla="*/ 2179538 h 2225306"/>
                <a:gd name="connsiteX10-1221" fmla="*/ 860792 w 2018163"/>
                <a:gd name="connsiteY10-1222" fmla="*/ 2188266 h 2225306"/>
                <a:gd name="connsiteX11-1223" fmla="*/ 819282 w 2018163"/>
                <a:gd name="connsiteY11-1224" fmla="*/ 1854418 h 2225306"/>
                <a:gd name="connsiteX12-1225" fmla="*/ 475305 w 2018163"/>
                <a:gd name="connsiteY12-1226" fmla="*/ 1655823 h 2225306"/>
                <a:gd name="connsiteX13-1227" fmla="*/ 155531 w 2018163"/>
                <a:gd name="connsiteY13-1228" fmla="*/ 1752197 h 2225306"/>
                <a:gd name="connsiteX14-1229" fmla="*/ 2950 w 2018163"/>
                <a:gd name="connsiteY14-1230" fmla="*/ 1522210 h 2225306"/>
                <a:gd name="connsiteX15-1231" fmla="*/ 281215 w 2018163"/>
                <a:gd name="connsiteY15-1232" fmla="*/ 1319649 h 2225306"/>
                <a:gd name="connsiteX16-1233" fmla="*/ 281215 w 2018163"/>
                <a:gd name="connsiteY16-1234" fmla="*/ 922459 h 2225306"/>
                <a:gd name="connsiteX17-1235" fmla="*/ 37865 w 2018163"/>
                <a:gd name="connsiteY17-1236" fmla="*/ 693713 h 2225306"/>
                <a:gd name="connsiteX18-1237" fmla="*/ 155531 w 2018163"/>
                <a:gd name="connsiteY18-1238" fmla="*/ 463725 h 2225306"/>
                <a:gd name="connsiteX19-1239" fmla="*/ 475305 w 2018163"/>
                <a:gd name="connsiteY19-1240" fmla="*/ 586285 h 2225306"/>
                <a:gd name="connsiteX20-1241" fmla="*/ 819282 w 2018163"/>
                <a:gd name="connsiteY20-1242" fmla="*/ 387690 h 2225306"/>
                <a:gd name="connsiteX21-1243" fmla="*/ 895707 w 2018163"/>
                <a:gd name="connsiteY21-1244" fmla="*/ 62570 h 2225306"/>
                <a:gd name="connsiteX22-1245" fmla="*/ 1131037 w 2018163"/>
                <a:gd name="connsiteY22-1246" fmla="*/ 62570 h 2225306"/>
                <a:gd name="connsiteX23-1247" fmla="*/ 1207462 w 2018163"/>
                <a:gd name="connsiteY23-1248" fmla="*/ 387690 h 2225306"/>
                <a:gd name="connsiteX24-1249" fmla="*/ 1551439 w 2018163"/>
                <a:gd name="connsiteY24-1250" fmla="*/ 586285 h 2225306"/>
                <a:gd name="connsiteX0-1251" fmla="*/ 1551439 w 2018163"/>
                <a:gd name="connsiteY0-1252" fmla="*/ 575030 h 2214049"/>
                <a:gd name="connsiteX1-1253" fmla="*/ 1827569 w 2018163"/>
                <a:gd name="connsiteY1-1254" fmla="*/ 469927 h 2214049"/>
                <a:gd name="connsiteX2-1255" fmla="*/ 1988879 w 2018163"/>
                <a:gd name="connsiteY2-1256" fmla="*/ 682458 h 2214049"/>
                <a:gd name="connsiteX3-1257" fmla="*/ 1745529 w 2018163"/>
                <a:gd name="connsiteY3-1258" fmla="*/ 911204 h 2214049"/>
                <a:gd name="connsiteX4-1259" fmla="*/ 1745529 w 2018163"/>
                <a:gd name="connsiteY4-1260" fmla="*/ 1308394 h 2214049"/>
                <a:gd name="connsiteX5-1261" fmla="*/ 1988879 w 2018163"/>
                <a:gd name="connsiteY5-1262" fmla="*/ 1537140 h 2214049"/>
                <a:gd name="connsiteX6-1263" fmla="*/ 1871213 w 2018163"/>
                <a:gd name="connsiteY6-1264" fmla="*/ 1740942 h 2214049"/>
                <a:gd name="connsiteX7-1265" fmla="*/ 1551439 w 2018163"/>
                <a:gd name="connsiteY7-1266" fmla="*/ 1644568 h 2214049"/>
                <a:gd name="connsiteX8-1267" fmla="*/ 1207462 w 2018163"/>
                <a:gd name="connsiteY8-1268" fmla="*/ 1843163 h 2214049"/>
                <a:gd name="connsiteX9-1269" fmla="*/ 1131037 w 2018163"/>
                <a:gd name="connsiteY9-1270" fmla="*/ 2168283 h 2214049"/>
                <a:gd name="connsiteX10-1271" fmla="*/ 860792 w 2018163"/>
                <a:gd name="connsiteY10-1272" fmla="*/ 2177011 h 2214049"/>
                <a:gd name="connsiteX11-1273" fmla="*/ 819282 w 2018163"/>
                <a:gd name="connsiteY11-1274" fmla="*/ 1843163 h 2214049"/>
                <a:gd name="connsiteX12-1275" fmla="*/ 475305 w 2018163"/>
                <a:gd name="connsiteY12-1276" fmla="*/ 1644568 h 2214049"/>
                <a:gd name="connsiteX13-1277" fmla="*/ 155531 w 2018163"/>
                <a:gd name="connsiteY13-1278" fmla="*/ 1740942 h 2214049"/>
                <a:gd name="connsiteX14-1279" fmla="*/ 2950 w 2018163"/>
                <a:gd name="connsiteY14-1280" fmla="*/ 1510955 h 2214049"/>
                <a:gd name="connsiteX15-1281" fmla="*/ 281215 w 2018163"/>
                <a:gd name="connsiteY15-1282" fmla="*/ 1308394 h 2214049"/>
                <a:gd name="connsiteX16-1283" fmla="*/ 281215 w 2018163"/>
                <a:gd name="connsiteY16-1284" fmla="*/ 911204 h 2214049"/>
                <a:gd name="connsiteX17-1285" fmla="*/ 37865 w 2018163"/>
                <a:gd name="connsiteY17-1286" fmla="*/ 682458 h 2214049"/>
                <a:gd name="connsiteX18-1287" fmla="*/ 155531 w 2018163"/>
                <a:gd name="connsiteY18-1288" fmla="*/ 452470 h 2214049"/>
                <a:gd name="connsiteX19-1289" fmla="*/ 475305 w 2018163"/>
                <a:gd name="connsiteY19-1290" fmla="*/ 575030 h 2214049"/>
                <a:gd name="connsiteX20-1291" fmla="*/ 819282 w 2018163"/>
                <a:gd name="connsiteY20-1292" fmla="*/ 376435 h 2214049"/>
                <a:gd name="connsiteX21-1293" fmla="*/ 895707 w 2018163"/>
                <a:gd name="connsiteY21-1294" fmla="*/ 51315 h 2214049"/>
                <a:gd name="connsiteX22-1295" fmla="*/ 1165952 w 2018163"/>
                <a:gd name="connsiteY22-1296" fmla="*/ 33857 h 2214049"/>
                <a:gd name="connsiteX23-1297" fmla="*/ 1207462 w 2018163"/>
                <a:gd name="connsiteY23-1298" fmla="*/ 376435 h 2214049"/>
                <a:gd name="connsiteX24-1299" fmla="*/ 1551439 w 2018163"/>
                <a:gd name="connsiteY24-1300" fmla="*/ 575030 h 2214049"/>
                <a:gd name="connsiteX0-1301" fmla="*/ 1551439 w 2018163"/>
                <a:gd name="connsiteY0-1302" fmla="*/ 575028 h 2214049"/>
                <a:gd name="connsiteX1-1303" fmla="*/ 1810111 w 2018163"/>
                <a:gd name="connsiteY1-1304" fmla="*/ 443740 h 2214049"/>
                <a:gd name="connsiteX2-1305" fmla="*/ 1988879 w 2018163"/>
                <a:gd name="connsiteY2-1306" fmla="*/ 682456 h 2214049"/>
                <a:gd name="connsiteX3-1307" fmla="*/ 1745529 w 2018163"/>
                <a:gd name="connsiteY3-1308" fmla="*/ 911202 h 2214049"/>
                <a:gd name="connsiteX4-1309" fmla="*/ 1745529 w 2018163"/>
                <a:gd name="connsiteY4-1310" fmla="*/ 1308392 h 2214049"/>
                <a:gd name="connsiteX5-1311" fmla="*/ 1988879 w 2018163"/>
                <a:gd name="connsiteY5-1312" fmla="*/ 1537138 h 2214049"/>
                <a:gd name="connsiteX6-1313" fmla="*/ 1871213 w 2018163"/>
                <a:gd name="connsiteY6-1314" fmla="*/ 1740940 h 2214049"/>
                <a:gd name="connsiteX7-1315" fmla="*/ 1551439 w 2018163"/>
                <a:gd name="connsiteY7-1316" fmla="*/ 1644566 h 2214049"/>
                <a:gd name="connsiteX8-1317" fmla="*/ 1207462 w 2018163"/>
                <a:gd name="connsiteY8-1318" fmla="*/ 1843161 h 2214049"/>
                <a:gd name="connsiteX9-1319" fmla="*/ 1131037 w 2018163"/>
                <a:gd name="connsiteY9-1320" fmla="*/ 2168281 h 2214049"/>
                <a:gd name="connsiteX10-1321" fmla="*/ 860792 w 2018163"/>
                <a:gd name="connsiteY10-1322" fmla="*/ 2177009 h 2214049"/>
                <a:gd name="connsiteX11-1323" fmla="*/ 819282 w 2018163"/>
                <a:gd name="connsiteY11-1324" fmla="*/ 1843161 h 2214049"/>
                <a:gd name="connsiteX12-1325" fmla="*/ 475305 w 2018163"/>
                <a:gd name="connsiteY12-1326" fmla="*/ 1644566 h 2214049"/>
                <a:gd name="connsiteX13-1327" fmla="*/ 155531 w 2018163"/>
                <a:gd name="connsiteY13-1328" fmla="*/ 1740940 h 2214049"/>
                <a:gd name="connsiteX14-1329" fmla="*/ 2950 w 2018163"/>
                <a:gd name="connsiteY14-1330" fmla="*/ 1510953 h 2214049"/>
                <a:gd name="connsiteX15-1331" fmla="*/ 281215 w 2018163"/>
                <a:gd name="connsiteY15-1332" fmla="*/ 1308392 h 2214049"/>
                <a:gd name="connsiteX16-1333" fmla="*/ 281215 w 2018163"/>
                <a:gd name="connsiteY16-1334" fmla="*/ 911202 h 2214049"/>
                <a:gd name="connsiteX17-1335" fmla="*/ 37865 w 2018163"/>
                <a:gd name="connsiteY17-1336" fmla="*/ 682456 h 2214049"/>
                <a:gd name="connsiteX18-1337" fmla="*/ 155531 w 2018163"/>
                <a:gd name="connsiteY18-1338" fmla="*/ 452468 h 2214049"/>
                <a:gd name="connsiteX19-1339" fmla="*/ 475305 w 2018163"/>
                <a:gd name="connsiteY19-1340" fmla="*/ 575028 h 2214049"/>
                <a:gd name="connsiteX20-1341" fmla="*/ 819282 w 2018163"/>
                <a:gd name="connsiteY20-1342" fmla="*/ 376433 h 2214049"/>
                <a:gd name="connsiteX21-1343" fmla="*/ 895707 w 2018163"/>
                <a:gd name="connsiteY21-1344" fmla="*/ 51313 h 2214049"/>
                <a:gd name="connsiteX22-1345" fmla="*/ 1165952 w 2018163"/>
                <a:gd name="connsiteY22-1346" fmla="*/ 33855 h 2214049"/>
                <a:gd name="connsiteX23-1347" fmla="*/ 1207462 w 2018163"/>
                <a:gd name="connsiteY23-1348" fmla="*/ 376433 h 2214049"/>
                <a:gd name="connsiteX24-1349" fmla="*/ 1551439 w 2018163"/>
                <a:gd name="connsiteY24-1350" fmla="*/ 575028 h 2214049"/>
                <a:gd name="connsiteX0-1351" fmla="*/ 1551439 w 1990924"/>
                <a:gd name="connsiteY0-1352" fmla="*/ 575028 h 2214047"/>
                <a:gd name="connsiteX1-1353" fmla="*/ 1810111 w 1990924"/>
                <a:gd name="connsiteY1-1354" fmla="*/ 443740 h 2214047"/>
                <a:gd name="connsiteX2-1355" fmla="*/ 1988879 w 1990924"/>
                <a:gd name="connsiteY2-1356" fmla="*/ 682456 h 2214047"/>
                <a:gd name="connsiteX3-1357" fmla="*/ 1745529 w 1990924"/>
                <a:gd name="connsiteY3-1358" fmla="*/ 911202 h 2214047"/>
                <a:gd name="connsiteX4-1359" fmla="*/ 1745529 w 1990924"/>
                <a:gd name="connsiteY4-1360" fmla="*/ 1308392 h 2214047"/>
                <a:gd name="connsiteX5-1361" fmla="*/ 1988879 w 1990924"/>
                <a:gd name="connsiteY5-1362" fmla="*/ 1537138 h 2214047"/>
                <a:gd name="connsiteX6-1363" fmla="*/ 1845026 w 1990924"/>
                <a:gd name="connsiteY6-1364" fmla="*/ 1775854 h 2214047"/>
                <a:gd name="connsiteX7-1365" fmla="*/ 1551439 w 1990924"/>
                <a:gd name="connsiteY7-1366" fmla="*/ 1644566 h 2214047"/>
                <a:gd name="connsiteX8-1367" fmla="*/ 1207462 w 1990924"/>
                <a:gd name="connsiteY8-1368" fmla="*/ 1843161 h 2214047"/>
                <a:gd name="connsiteX9-1369" fmla="*/ 1131037 w 1990924"/>
                <a:gd name="connsiteY9-1370" fmla="*/ 2168281 h 2214047"/>
                <a:gd name="connsiteX10-1371" fmla="*/ 860792 w 1990924"/>
                <a:gd name="connsiteY10-1372" fmla="*/ 2177009 h 2214047"/>
                <a:gd name="connsiteX11-1373" fmla="*/ 819282 w 1990924"/>
                <a:gd name="connsiteY11-1374" fmla="*/ 1843161 h 2214047"/>
                <a:gd name="connsiteX12-1375" fmla="*/ 475305 w 1990924"/>
                <a:gd name="connsiteY12-1376" fmla="*/ 1644566 h 2214047"/>
                <a:gd name="connsiteX13-1377" fmla="*/ 155531 w 1990924"/>
                <a:gd name="connsiteY13-1378" fmla="*/ 1740940 h 2214047"/>
                <a:gd name="connsiteX14-1379" fmla="*/ 2950 w 1990924"/>
                <a:gd name="connsiteY14-1380" fmla="*/ 1510953 h 2214047"/>
                <a:gd name="connsiteX15-1381" fmla="*/ 281215 w 1990924"/>
                <a:gd name="connsiteY15-1382" fmla="*/ 1308392 h 2214047"/>
                <a:gd name="connsiteX16-1383" fmla="*/ 281215 w 1990924"/>
                <a:gd name="connsiteY16-1384" fmla="*/ 911202 h 2214047"/>
                <a:gd name="connsiteX17-1385" fmla="*/ 37865 w 1990924"/>
                <a:gd name="connsiteY17-1386" fmla="*/ 682456 h 2214047"/>
                <a:gd name="connsiteX18-1387" fmla="*/ 155531 w 1990924"/>
                <a:gd name="connsiteY18-1388" fmla="*/ 452468 h 2214047"/>
                <a:gd name="connsiteX19-1389" fmla="*/ 475305 w 1990924"/>
                <a:gd name="connsiteY19-1390" fmla="*/ 575028 h 2214047"/>
                <a:gd name="connsiteX20-1391" fmla="*/ 819282 w 1990924"/>
                <a:gd name="connsiteY20-1392" fmla="*/ 376433 h 2214047"/>
                <a:gd name="connsiteX21-1393" fmla="*/ 895707 w 1990924"/>
                <a:gd name="connsiteY21-1394" fmla="*/ 51313 h 2214047"/>
                <a:gd name="connsiteX22-1395" fmla="*/ 1165952 w 1990924"/>
                <a:gd name="connsiteY22-1396" fmla="*/ 33855 h 2214047"/>
                <a:gd name="connsiteX23-1397" fmla="*/ 1207462 w 1990924"/>
                <a:gd name="connsiteY23-1398" fmla="*/ 376433 h 2214047"/>
                <a:gd name="connsiteX24-1399" fmla="*/ 1551439 w 1990924"/>
                <a:gd name="connsiteY24-1400" fmla="*/ 575028 h 2214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369" name="Freeform 47"/>
          <p:cNvSpPr>
            <a:spLocks noEditPoints="1"/>
          </p:cNvSpPr>
          <p:nvPr/>
        </p:nvSpPr>
        <p:spPr bwMode="auto">
          <a:xfrm>
            <a:off x="3917315" y="2980055"/>
            <a:ext cx="407670" cy="710565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49"/>
          <p:cNvSpPr>
            <a:spLocks noEditPoints="1"/>
          </p:cNvSpPr>
          <p:nvPr/>
        </p:nvSpPr>
        <p:spPr bwMode="auto">
          <a:xfrm>
            <a:off x="5417820" y="4105910"/>
            <a:ext cx="504190" cy="706755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48"/>
          <p:cNvSpPr>
            <a:spLocks noEditPoints="1"/>
          </p:cNvSpPr>
          <p:nvPr/>
        </p:nvSpPr>
        <p:spPr bwMode="auto">
          <a:xfrm>
            <a:off x="6478270" y="2555875"/>
            <a:ext cx="434340" cy="706755"/>
          </a:xfrm>
          <a:custGeom>
            <a:avLst/>
            <a:gdLst/>
            <a:ahLst/>
            <a:cxnLst>
              <a:cxn ang="0">
                <a:pos x="225" y="242"/>
              </a:cxn>
              <a:cxn ang="0">
                <a:pos x="185" y="338"/>
              </a:cxn>
              <a:cxn ang="0">
                <a:pos x="15" y="351"/>
              </a:cxn>
              <a:cxn ang="0">
                <a:pos x="69" y="257"/>
              </a:cxn>
              <a:cxn ang="0">
                <a:pos x="112" y="252"/>
              </a:cxn>
              <a:cxn ang="0">
                <a:pos x="70" y="225"/>
              </a:cxn>
              <a:cxn ang="0">
                <a:pos x="34" y="170"/>
              </a:cxn>
              <a:cxn ang="0">
                <a:pos x="90" y="134"/>
              </a:cxn>
              <a:cxn ang="0">
                <a:pos x="78" y="80"/>
              </a:cxn>
              <a:cxn ang="0">
                <a:pos x="34" y="116"/>
              </a:cxn>
              <a:cxn ang="0">
                <a:pos x="15" y="34"/>
              </a:cxn>
              <a:cxn ang="0">
                <a:pos x="120" y="4"/>
              </a:cxn>
              <a:cxn ang="0">
                <a:pos x="179" y="97"/>
              </a:cxn>
              <a:cxn ang="0">
                <a:pos x="160" y="33"/>
              </a:cxn>
              <a:cxn ang="0">
                <a:pos x="72" y="17"/>
              </a:cxn>
              <a:cxn ang="0">
                <a:pos x="59" y="82"/>
              </a:cxn>
              <a:cxn ang="0">
                <a:pos x="110" y="59"/>
              </a:cxn>
              <a:cxn ang="0">
                <a:pos x="130" y="118"/>
              </a:cxn>
              <a:cxn ang="0">
                <a:pos x="72" y="151"/>
              </a:cxn>
              <a:cxn ang="0">
                <a:pos x="109" y="191"/>
              </a:cxn>
              <a:cxn ang="0">
                <a:pos x="160" y="259"/>
              </a:cxn>
              <a:cxn ang="0">
                <a:pos x="95" y="275"/>
              </a:cxn>
              <a:cxn ang="0">
                <a:pos x="51" y="313"/>
              </a:cxn>
              <a:cxn ang="0">
                <a:pos x="128" y="345"/>
              </a:cxn>
              <a:cxn ang="0">
                <a:pos x="202" y="305"/>
              </a:cxn>
              <a:cxn ang="0">
                <a:pos x="200" y="196"/>
              </a:cxn>
              <a:cxn ang="0">
                <a:pos x="135" y="151"/>
              </a:cxn>
              <a:cxn ang="0">
                <a:pos x="170" y="50"/>
              </a:cxn>
              <a:cxn ang="0">
                <a:pos x="36" y="36"/>
              </a:cxn>
              <a:cxn ang="0">
                <a:pos x="40" y="71"/>
              </a:cxn>
              <a:cxn ang="0">
                <a:pos x="21" y="82"/>
              </a:cxn>
              <a:cxn ang="0">
                <a:pos x="84" y="71"/>
              </a:cxn>
              <a:cxn ang="0">
                <a:pos x="11" y="80"/>
              </a:cxn>
              <a:cxn ang="0">
                <a:pos x="103" y="75"/>
              </a:cxn>
              <a:cxn ang="0">
                <a:pos x="122" y="82"/>
              </a:cxn>
              <a:cxn ang="0">
                <a:pos x="42" y="86"/>
              </a:cxn>
              <a:cxn ang="0">
                <a:pos x="105" y="101"/>
              </a:cxn>
              <a:cxn ang="0">
                <a:pos x="34" y="101"/>
              </a:cxn>
              <a:cxn ang="0">
                <a:pos x="44" y="170"/>
              </a:cxn>
              <a:cxn ang="0">
                <a:pos x="67" y="160"/>
              </a:cxn>
              <a:cxn ang="0">
                <a:pos x="51" y="189"/>
              </a:cxn>
              <a:cxn ang="0">
                <a:pos x="65" y="172"/>
              </a:cxn>
              <a:cxn ang="0">
                <a:pos x="67" y="193"/>
              </a:cxn>
              <a:cxn ang="0">
                <a:pos x="103" y="200"/>
              </a:cxn>
              <a:cxn ang="0">
                <a:pos x="69" y="214"/>
              </a:cxn>
              <a:cxn ang="0">
                <a:pos x="69" y="214"/>
              </a:cxn>
              <a:cxn ang="0">
                <a:pos x="135" y="221"/>
              </a:cxn>
              <a:cxn ang="0">
                <a:pos x="145" y="233"/>
              </a:cxn>
              <a:cxn ang="0">
                <a:pos x="152" y="244"/>
              </a:cxn>
              <a:cxn ang="0">
                <a:pos x="124" y="217"/>
              </a:cxn>
              <a:cxn ang="0">
                <a:pos x="107" y="275"/>
              </a:cxn>
              <a:cxn ang="0">
                <a:pos x="114" y="267"/>
              </a:cxn>
              <a:cxn ang="0">
                <a:pos x="147" y="259"/>
              </a:cxn>
              <a:cxn ang="0">
                <a:pos x="63" y="271"/>
              </a:cxn>
              <a:cxn ang="0">
                <a:pos x="30" y="343"/>
              </a:cxn>
              <a:cxn ang="0">
                <a:pos x="21" y="345"/>
              </a:cxn>
              <a:cxn ang="0">
                <a:pos x="50" y="330"/>
              </a:cxn>
              <a:cxn ang="0">
                <a:pos x="72" y="349"/>
              </a:cxn>
              <a:cxn ang="0">
                <a:pos x="65" y="349"/>
              </a:cxn>
              <a:cxn ang="0">
                <a:pos x="93" y="349"/>
              </a:cxn>
              <a:cxn ang="0">
                <a:pos x="42" y="353"/>
              </a:cxn>
              <a:cxn ang="0">
                <a:pos x="46" y="349"/>
              </a:cxn>
            </a:cxnLst>
            <a:rect l="0" t="0" r="r" b="b"/>
            <a:pathLst>
              <a:path w="225" h="366">
                <a:moveTo>
                  <a:pt x="149" y="147"/>
                </a:moveTo>
                <a:lnTo>
                  <a:pt x="149" y="147"/>
                </a:lnTo>
                <a:lnTo>
                  <a:pt x="164" y="155"/>
                </a:lnTo>
                <a:lnTo>
                  <a:pt x="179" y="164"/>
                </a:lnTo>
                <a:lnTo>
                  <a:pt x="192" y="176"/>
                </a:lnTo>
                <a:lnTo>
                  <a:pt x="206" y="189"/>
                </a:lnTo>
                <a:lnTo>
                  <a:pt x="215" y="204"/>
                </a:lnTo>
                <a:lnTo>
                  <a:pt x="221" y="221"/>
                </a:lnTo>
                <a:lnTo>
                  <a:pt x="225" y="242"/>
                </a:lnTo>
                <a:lnTo>
                  <a:pt x="225" y="263"/>
                </a:lnTo>
                <a:lnTo>
                  <a:pt x="225" y="263"/>
                </a:lnTo>
                <a:lnTo>
                  <a:pt x="223" y="277"/>
                </a:lnTo>
                <a:lnTo>
                  <a:pt x="221" y="286"/>
                </a:lnTo>
                <a:lnTo>
                  <a:pt x="215" y="297"/>
                </a:lnTo>
                <a:lnTo>
                  <a:pt x="210" y="309"/>
                </a:lnTo>
                <a:lnTo>
                  <a:pt x="210" y="309"/>
                </a:lnTo>
                <a:lnTo>
                  <a:pt x="200" y="324"/>
                </a:lnTo>
                <a:lnTo>
                  <a:pt x="185" y="338"/>
                </a:lnTo>
                <a:lnTo>
                  <a:pt x="166" y="349"/>
                </a:lnTo>
                <a:lnTo>
                  <a:pt x="143" y="357"/>
                </a:lnTo>
                <a:lnTo>
                  <a:pt x="120" y="364"/>
                </a:lnTo>
                <a:lnTo>
                  <a:pt x="95" y="366"/>
                </a:lnTo>
                <a:lnTo>
                  <a:pt x="70" y="366"/>
                </a:lnTo>
                <a:lnTo>
                  <a:pt x="46" y="362"/>
                </a:lnTo>
                <a:lnTo>
                  <a:pt x="46" y="362"/>
                </a:lnTo>
                <a:lnTo>
                  <a:pt x="25" y="355"/>
                </a:lnTo>
                <a:lnTo>
                  <a:pt x="15" y="351"/>
                </a:lnTo>
                <a:lnTo>
                  <a:pt x="6" y="345"/>
                </a:lnTo>
                <a:lnTo>
                  <a:pt x="6" y="345"/>
                </a:lnTo>
                <a:lnTo>
                  <a:pt x="13" y="322"/>
                </a:lnTo>
                <a:lnTo>
                  <a:pt x="23" y="303"/>
                </a:lnTo>
                <a:lnTo>
                  <a:pt x="36" y="284"/>
                </a:lnTo>
                <a:lnTo>
                  <a:pt x="51" y="269"/>
                </a:lnTo>
                <a:lnTo>
                  <a:pt x="51" y="269"/>
                </a:lnTo>
                <a:lnTo>
                  <a:pt x="63" y="261"/>
                </a:lnTo>
                <a:lnTo>
                  <a:pt x="69" y="257"/>
                </a:lnTo>
                <a:lnTo>
                  <a:pt x="76" y="257"/>
                </a:lnTo>
                <a:lnTo>
                  <a:pt x="82" y="257"/>
                </a:lnTo>
                <a:lnTo>
                  <a:pt x="88" y="259"/>
                </a:lnTo>
                <a:lnTo>
                  <a:pt x="93" y="263"/>
                </a:lnTo>
                <a:lnTo>
                  <a:pt x="99" y="269"/>
                </a:lnTo>
                <a:lnTo>
                  <a:pt x="99" y="269"/>
                </a:lnTo>
                <a:lnTo>
                  <a:pt x="105" y="265"/>
                </a:lnTo>
                <a:lnTo>
                  <a:pt x="110" y="259"/>
                </a:lnTo>
                <a:lnTo>
                  <a:pt x="112" y="252"/>
                </a:lnTo>
                <a:lnTo>
                  <a:pt x="114" y="244"/>
                </a:lnTo>
                <a:lnTo>
                  <a:pt x="114" y="237"/>
                </a:lnTo>
                <a:lnTo>
                  <a:pt x="110" y="231"/>
                </a:lnTo>
                <a:lnTo>
                  <a:pt x="107" y="225"/>
                </a:lnTo>
                <a:lnTo>
                  <a:pt x="99" y="221"/>
                </a:lnTo>
                <a:lnTo>
                  <a:pt x="99" y="221"/>
                </a:lnTo>
                <a:lnTo>
                  <a:pt x="91" y="221"/>
                </a:lnTo>
                <a:lnTo>
                  <a:pt x="84" y="221"/>
                </a:lnTo>
                <a:lnTo>
                  <a:pt x="70" y="225"/>
                </a:lnTo>
                <a:lnTo>
                  <a:pt x="55" y="227"/>
                </a:lnTo>
                <a:lnTo>
                  <a:pt x="48" y="227"/>
                </a:lnTo>
                <a:lnTo>
                  <a:pt x="42" y="227"/>
                </a:lnTo>
                <a:lnTo>
                  <a:pt x="42" y="227"/>
                </a:lnTo>
                <a:lnTo>
                  <a:pt x="40" y="221"/>
                </a:lnTo>
                <a:lnTo>
                  <a:pt x="38" y="214"/>
                </a:lnTo>
                <a:lnTo>
                  <a:pt x="36" y="198"/>
                </a:lnTo>
                <a:lnTo>
                  <a:pt x="36" y="183"/>
                </a:lnTo>
                <a:lnTo>
                  <a:pt x="34" y="170"/>
                </a:lnTo>
                <a:lnTo>
                  <a:pt x="34" y="170"/>
                </a:lnTo>
                <a:lnTo>
                  <a:pt x="40" y="162"/>
                </a:lnTo>
                <a:lnTo>
                  <a:pt x="46" y="155"/>
                </a:lnTo>
                <a:lnTo>
                  <a:pt x="53" y="147"/>
                </a:lnTo>
                <a:lnTo>
                  <a:pt x="63" y="141"/>
                </a:lnTo>
                <a:lnTo>
                  <a:pt x="63" y="141"/>
                </a:lnTo>
                <a:lnTo>
                  <a:pt x="70" y="139"/>
                </a:lnTo>
                <a:lnTo>
                  <a:pt x="80" y="137"/>
                </a:lnTo>
                <a:lnTo>
                  <a:pt x="90" y="134"/>
                </a:lnTo>
                <a:lnTo>
                  <a:pt x="93" y="132"/>
                </a:lnTo>
                <a:lnTo>
                  <a:pt x="95" y="128"/>
                </a:lnTo>
                <a:lnTo>
                  <a:pt x="95" y="128"/>
                </a:lnTo>
                <a:lnTo>
                  <a:pt x="97" y="111"/>
                </a:lnTo>
                <a:lnTo>
                  <a:pt x="95" y="95"/>
                </a:lnTo>
                <a:lnTo>
                  <a:pt x="93" y="88"/>
                </a:lnTo>
                <a:lnTo>
                  <a:pt x="90" y="84"/>
                </a:lnTo>
                <a:lnTo>
                  <a:pt x="84" y="80"/>
                </a:lnTo>
                <a:lnTo>
                  <a:pt x="78" y="80"/>
                </a:lnTo>
                <a:lnTo>
                  <a:pt x="78" y="80"/>
                </a:lnTo>
                <a:lnTo>
                  <a:pt x="72" y="82"/>
                </a:lnTo>
                <a:lnTo>
                  <a:pt x="70" y="86"/>
                </a:lnTo>
                <a:lnTo>
                  <a:pt x="67" y="92"/>
                </a:lnTo>
                <a:lnTo>
                  <a:pt x="63" y="95"/>
                </a:lnTo>
                <a:lnTo>
                  <a:pt x="63" y="95"/>
                </a:lnTo>
                <a:lnTo>
                  <a:pt x="48" y="107"/>
                </a:lnTo>
                <a:lnTo>
                  <a:pt x="34" y="116"/>
                </a:lnTo>
                <a:lnTo>
                  <a:pt x="34" y="116"/>
                </a:lnTo>
                <a:lnTo>
                  <a:pt x="25" y="109"/>
                </a:lnTo>
                <a:lnTo>
                  <a:pt x="17" y="99"/>
                </a:lnTo>
                <a:lnTo>
                  <a:pt x="9" y="88"/>
                </a:lnTo>
                <a:lnTo>
                  <a:pt x="0" y="78"/>
                </a:lnTo>
                <a:lnTo>
                  <a:pt x="0" y="78"/>
                </a:lnTo>
                <a:lnTo>
                  <a:pt x="2" y="67"/>
                </a:lnTo>
                <a:lnTo>
                  <a:pt x="6" y="55"/>
                </a:lnTo>
                <a:lnTo>
                  <a:pt x="9" y="44"/>
                </a:lnTo>
                <a:lnTo>
                  <a:pt x="15" y="34"/>
                </a:lnTo>
                <a:lnTo>
                  <a:pt x="23" y="25"/>
                </a:lnTo>
                <a:lnTo>
                  <a:pt x="30" y="17"/>
                </a:lnTo>
                <a:lnTo>
                  <a:pt x="40" y="12"/>
                </a:lnTo>
                <a:lnTo>
                  <a:pt x="51" y="6"/>
                </a:lnTo>
                <a:lnTo>
                  <a:pt x="51" y="6"/>
                </a:lnTo>
                <a:lnTo>
                  <a:pt x="67" y="2"/>
                </a:lnTo>
                <a:lnTo>
                  <a:pt x="86" y="0"/>
                </a:lnTo>
                <a:lnTo>
                  <a:pt x="103" y="0"/>
                </a:lnTo>
                <a:lnTo>
                  <a:pt x="120" y="4"/>
                </a:lnTo>
                <a:lnTo>
                  <a:pt x="137" y="8"/>
                </a:lnTo>
                <a:lnTo>
                  <a:pt x="151" y="15"/>
                </a:lnTo>
                <a:lnTo>
                  <a:pt x="164" y="25"/>
                </a:lnTo>
                <a:lnTo>
                  <a:pt x="171" y="38"/>
                </a:lnTo>
                <a:lnTo>
                  <a:pt x="171" y="38"/>
                </a:lnTo>
                <a:lnTo>
                  <a:pt x="177" y="52"/>
                </a:lnTo>
                <a:lnTo>
                  <a:pt x="181" y="67"/>
                </a:lnTo>
                <a:lnTo>
                  <a:pt x="181" y="82"/>
                </a:lnTo>
                <a:lnTo>
                  <a:pt x="179" y="97"/>
                </a:lnTo>
                <a:lnTo>
                  <a:pt x="175" y="113"/>
                </a:lnTo>
                <a:lnTo>
                  <a:pt x="168" y="126"/>
                </a:lnTo>
                <a:lnTo>
                  <a:pt x="158" y="139"/>
                </a:lnTo>
                <a:lnTo>
                  <a:pt x="149" y="147"/>
                </a:lnTo>
                <a:lnTo>
                  <a:pt x="149" y="147"/>
                </a:lnTo>
                <a:close/>
                <a:moveTo>
                  <a:pt x="170" y="50"/>
                </a:moveTo>
                <a:lnTo>
                  <a:pt x="170" y="50"/>
                </a:lnTo>
                <a:lnTo>
                  <a:pt x="166" y="40"/>
                </a:lnTo>
                <a:lnTo>
                  <a:pt x="160" y="33"/>
                </a:lnTo>
                <a:lnTo>
                  <a:pt x="152" y="25"/>
                </a:lnTo>
                <a:lnTo>
                  <a:pt x="145" y="19"/>
                </a:lnTo>
                <a:lnTo>
                  <a:pt x="135" y="15"/>
                </a:lnTo>
                <a:lnTo>
                  <a:pt x="124" y="12"/>
                </a:lnTo>
                <a:lnTo>
                  <a:pt x="114" y="10"/>
                </a:lnTo>
                <a:lnTo>
                  <a:pt x="103" y="10"/>
                </a:lnTo>
                <a:lnTo>
                  <a:pt x="93" y="12"/>
                </a:lnTo>
                <a:lnTo>
                  <a:pt x="82" y="14"/>
                </a:lnTo>
                <a:lnTo>
                  <a:pt x="72" y="17"/>
                </a:lnTo>
                <a:lnTo>
                  <a:pt x="63" y="21"/>
                </a:lnTo>
                <a:lnTo>
                  <a:pt x="55" y="27"/>
                </a:lnTo>
                <a:lnTo>
                  <a:pt x="48" y="34"/>
                </a:lnTo>
                <a:lnTo>
                  <a:pt x="42" y="44"/>
                </a:lnTo>
                <a:lnTo>
                  <a:pt x="38" y="54"/>
                </a:lnTo>
                <a:lnTo>
                  <a:pt x="38" y="54"/>
                </a:lnTo>
                <a:lnTo>
                  <a:pt x="48" y="69"/>
                </a:lnTo>
                <a:lnTo>
                  <a:pt x="53" y="76"/>
                </a:lnTo>
                <a:lnTo>
                  <a:pt x="59" y="82"/>
                </a:lnTo>
                <a:lnTo>
                  <a:pt x="59" y="82"/>
                </a:lnTo>
                <a:lnTo>
                  <a:pt x="69" y="71"/>
                </a:lnTo>
                <a:lnTo>
                  <a:pt x="78" y="63"/>
                </a:lnTo>
                <a:lnTo>
                  <a:pt x="84" y="59"/>
                </a:lnTo>
                <a:lnTo>
                  <a:pt x="90" y="57"/>
                </a:lnTo>
                <a:lnTo>
                  <a:pt x="97" y="57"/>
                </a:lnTo>
                <a:lnTo>
                  <a:pt x="105" y="57"/>
                </a:lnTo>
                <a:lnTo>
                  <a:pt x="105" y="57"/>
                </a:lnTo>
                <a:lnTo>
                  <a:pt x="110" y="59"/>
                </a:lnTo>
                <a:lnTo>
                  <a:pt x="116" y="61"/>
                </a:lnTo>
                <a:lnTo>
                  <a:pt x="126" y="71"/>
                </a:lnTo>
                <a:lnTo>
                  <a:pt x="133" y="82"/>
                </a:lnTo>
                <a:lnTo>
                  <a:pt x="135" y="88"/>
                </a:lnTo>
                <a:lnTo>
                  <a:pt x="135" y="94"/>
                </a:lnTo>
                <a:lnTo>
                  <a:pt x="135" y="94"/>
                </a:lnTo>
                <a:lnTo>
                  <a:pt x="135" y="99"/>
                </a:lnTo>
                <a:lnTo>
                  <a:pt x="133" y="107"/>
                </a:lnTo>
                <a:lnTo>
                  <a:pt x="130" y="118"/>
                </a:lnTo>
                <a:lnTo>
                  <a:pt x="122" y="126"/>
                </a:lnTo>
                <a:lnTo>
                  <a:pt x="112" y="134"/>
                </a:lnTo>
                <a:lnTo>
                  <a:pt x="112" y="134"/>
                </a:lnTo>
                <a:lnTo>
                  <a:pt x="101" y="137"/>
                </a:lnTo>
                <a:lnTo>
                  <a:pt x="90" y="141"/>
                </a:lnTo>
                <a:lnTo>
                  <a:pt x="80" y="145"/>
                </a:lnTo>
                <a:lnTo>
                  <a:pt x="76" y="149"/>
                </a:lnTo>
                <a:lnTo>
                  <a:pt x="72" y="151"/>
                </a:lnTo>
                <a:lnTo>
                  <a:pt x="72" y="151"/>
                </a:lnTo>
                <a:lnTo>
                  <a:pt x="76" y="174"/>
                </a:lnTo>
                <a:lnTo>
                  <a:pt x="78" y="185"/>
                </a:lnTo>
                <a:lnTo>
                  <a:pt x="80" y="196"/>
                </a:lnTo>
                <a:lnTo>
                  <a:pt x="80" y="196"/>
                </a:lnTo>
                <a:lnTo>
                  <a:pt x="90" y="195"/>
                </a:lnTo>
                <a:lnTo>
                  <a:pt x="97" y="193"/>
                </a:lnTo>
                <a:lnTo>
                  <a:pt x="103" y="191"/>
                </a:lnTo>
                <a:lnTo>
                  <a:pt x="109" y="191"/>
                </a:lnTo>
                <a:lnTo>
                  <a:pt x="109" y="191"/>
                </a:lnTo>
                <a:lnTo>
                  <a:pt x="120" y="193"/>
                </a:lnTo>
                <a:lnTo>
                  <a:pt x="131" y="196"/>
                </a:lnTo>
                <a:lnTo>
                  <a:pt x="141" y="204"/>
                </a:lnTo>
                <a:lnTo>
                  <a:pt x="149" y="214"/>
                </a:lnTo>
                <a:lnTo>
                  <a:pt x="156" y="223"/>
                </a:lnTo>
                <a:lnTo>
                  <a:pt x="160" y="237"/>
                </a:lnTo>
                <a:lnTo>
                  <a:pt x="162" y="248"/>
                </a:lnTo>
                <a:lnTo>
                  <a:pt x="160" y="259"/>
                </a:lnTo>
                <a:lnTo>
                  <a:pt x="160" y="259"/>
                </a:lnTo>
                <a:lnTo>
                  <a:pt x="156" y="269"/>
                </a:lnTo>
                <a:lnTo>
                  <a:pt x="151" y="278"/>
                </a:lnTo>
                <a:lnTo>
                  <a:pt x="143" y="286"/>
                </a:lnTo>
                <a:lnTo>
                  <a:pt x="131" y="288"/>
                </a:lnTo>
                <a:lnTo>
                  <a:pt x="131" y="288"/>
                </a:lnTo>
                <a:lnTo>
                  <a:pt x="124" y="290"/>
                </a:lnTo>
                <a:lnTo>
                  <a:pt x="116" y="288"/>
                </a:lnTo>
                <a:lnTo>
                  <a:pt x="105" y="282"/>
                </a:lnTo>
                <a:lnTo>
                  <a:pt x="95" y="275"/>
                </a:lnTo>
                <a:lnTo>
                  <a:pt x="84" y="269"/>
                </a:lnTo>
                <a:lnTo>
                  <a:pt x="84" y="269"/>
                </a:lnTo>
                <a:lnTo>
                  <a:pt x="78" y="273"/>
                </a:lnTo>
                <a:lnTo>
                  <a:pt x="74" y="278"/>
                </a:lnTo>
                <a:lnTo>
                  <a:pt x="67" y="290"/>
                </a:lnTo>
                <a:lnTo>
                  <a:pt x="67" y="290"/>
                </a:lnTo>
                <a:lnTo>
                  <a:pt x="57" y="301"/>
                </a:lnTo>
                <a:lnTo>
                  <a:pt x="53" y="307"/>
                </a:lnTo>
                <a:lnTo>
                  <a:pt x="51" y="313"/>
                </a:lnTo>
                <a:lnTo>
                  <a:pt x="51" y="313"/>
                </a:lnTo>
                <a:lnTo>
                  <a:pt x="51" y="318"/>
                </a:lnTo>
                <a:lnTo>
                  <a:pt x="57" y="326"/>
                </a:lnTo>
                <a:lnTo>
                  <a:pt x="63" y="332"/>
                </a:lnTo>
                <a:lnTo>
                  <a:pt x="67" y="336"/>
                </a:lnTo>
                <a:lnTo>
                  <a:pt x="67" y="336"/>
                </a:lnTo>
                <a:lnTo>
                  <a:pt x="80" y="339"/>
                </a:lnTo>
                <a:lnTo>
                  <a:pt x="95" y="343"/>
                </a:lnTo>
                <a:lnTo>
                  <a:pt x="128" y="345"/>
                </a:lnTo>
                <a:lnTo>
                  <a:pt x="128" y="345"/>
                </a:lnTo>
                <a:lnTo>
                  <a:pt x="139" y="345"/>
                </a:lnTo>
                <a:lnTo>
                  <a:pt x="151" y="343"/>
                </a:lnTo>
                <a:lnTo>
                  <a:pt x="162" y="339"/>
                </a:lnTo>
                <a:lnTo>
                  <a:pt x="171" y="334"/>
                </a:lnTo>
                <a:lnTo>
                  <a:pt x="181" y="328"/>
                </a:lnTo>
                <a:lnTo>
                  <a:pt x="189" y="320"/>
                </a:lnTo>
                <a:lnTo>
                  <a:pt x="196" y="313"/>
                </a:lnTo>
                <a:lnTo>
                  <a:pt x="202" y="305"/>
                </a:lnTo>
                <a:lnTo>
                  <a:pt x="202" y="305"/>
                </a:lnTo>
                <a:lnTo>
                  <a:pt x="208" y="296"/>
                </a:lnTo>
                <a:lnTo>
                  <a:pt x="212" y="284"/>
                </a:lnTo>
                <a:lnTo>
                  <a:pt x="215" y="273"/>
                </a:lnTo>
                <a:lnTo>
                  <a:pt x="215" y="261"/>
                </a:lnTo>
                <a:lnTo>
                  <a:pt x="215" y="250"/>
                </a:lnTo>
                <a:lnTo>
                  <a:pt x="215" y="238"/>
                </a:lnTo>
                <a:lnTo>
                  <a:pt x="210" y="217"/>
                </a:lnTo>
                <a:lnTo>
                  <a:pt x="200" y="196"/>
                </a:lnTo>
                <a:lnTo>
                  <a:pt x="187" y="179"/>
                </a:lnTo>
                <a:lnTo>
                  <a:pt x="179" y="172"/>
                </a:lnTo>
                <a:lnTo>
                  <a:pt x="171" y="166"/>
                </a:lnTo>
                <a:lnTo>
                  <a:pt x="162" y="162"/>
                </a:lnTo>
                <a:lnTo>
                  <a:pt x="152" y="158"/>
                </a:lnTo>
                <a:lnTo>
                  <a:pt x="152" y="158"/>
                </a:lnTo>
                <a:lnTo>
                  <a:pt x="141" y="156"/>
                </a:lnTo>
                <a:lnTo>
                  <a:pt x="137" y="155"/>
                </a:lnTo>
                <a:lnTo>
                  <a:pt x="135" y="151"/>
                </a:lnTo>
                <a:lnTo>
                  <a:pt x="135" y="151"/>
                </a:lnTo>
                <a:lnTo>
                  <a:pt x="143" y="141"/>
                </a:lnTo>
                <a:lnTo>
                  <a:pt x="152" y="134"/>
                </a:lnTo>
                <a:lnTo>
                  <a:pt x="160" y="122"/>
                </a:lnTo>
                <a:lnTo>
                  <a:pt x="168" y="111"/>
                </a:lnTo>
                <a:lnTo>
                  <a:pt x="171" y="97"/>
                </a:lnTo>
                <a:lnTo>
                  <a:pt x="173" y="84"/>
                </a:lnTo>
                <a:lnTo>
                  <a:pt x="173" y="67"/>
                </a:lnTo>
                <a:lnTo>
                  <a:pt x="170" y="50"/>
                </a:lnTo>
                <a:lnTo>
                  <a:pt x="170" y="50"/>
                </a:lnTo>
                <a:close/>
                <a:moveTo>
                  <a:pt x="30" y="40"/>
                </a:moveTo>
                <a:lnTo>
                  <a:pt x="30" y="40"/>
                </a:lnTo>
                <a:lnTo>
                  <a:pt x="38" y="38"/>
                </a:lnTo>
                <a:lnTo>
                  <a:pt x="40" y="38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6" y="36"/>
                </a:lnTo>
                <a:lnTo>
                  <a:pt x="30" y="40"/>
                </a:lnTo>
                <a:lnTo>
                  <a:pt x="30" y="40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7" y="80"/>
                </a:lnTo>
                <a:lnTo>
                  <a:pt x="32" y="78"/>
                </a:lnTo>
                <a:lnTo>
                  <a:pt x="36" y="75"/>
                </a:lnTo>
                <a:lnTo>
                  <a:pt x="40" y="71"/>
                </a:lnTo>
                <a:lnTo>
                  <a:pt x="40" y="71"/>
                </a:lnTo>
                <a:lnTo>
                  <a:pt x="36" y="67"/>
                </a:lnTo>
                <a:lnTo>
                  <a:pt x="36" y="65"/>
                </a:lnTo>
                <a:lnTo>
                  <a:pt x="32" y="65"/>
                </a:lnTo>
                <a:lnTo>
                  <a:pt x="32" y="65"/>
                </a:lnTo>
                <a:lnTo>
                  <a:pt x="30" y="69"/>
                </a:lnTo>
                <a:lnTo>
                  <a:pt x="27" y="73"/>
                </a:lnTo>
                <a:lnTo>
                  <a:pt x="23" y="76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93" y="69"/>
                </a:lnTo>
                <a:lnTo>
                  <a:pt x="99" y="67"/>
                </a:lnTo>
                <a:lnTo>
                  <a:pt x="99" y="67"/>
                </a:lnTo>
                <a:lnTo>
                  <a:pt x="90" y="67"/>
                </a:lnTo>
                <a:lnTo>
                  <a:pt x="86" y="67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11" y="80"/>
                </a:moveTo>
                <a:lnTo>
                  <a:pt x="11" y="80"/>
                </a:lnTo>
                <a:lnTo>
                  <a:pt x="13" y="80"/>
                </a:lnTo>
                <a:lnTo>
                  <a:pt x="15" y="78"/>
                </a:lnTo>
                <a:lnTo>
                  <a:pt x="15" y="75"/>
                </a:lnTo>
                <a:lnTo>
                  <a:pt x="15" y="75"/>
                </a:lnTo>
                <a:lnTo>
                  <a:pt x="13" y="75"/>
                </a:lnTo>
                <a:lnTo>
                  <a:pt x="11" y="76"/>
                </a:lnTo>
                <a:lnTo>
                  <a:pt x="11" y="80"/>
                </a:lnTo>
                <a:lnTo>
                  <a:pt x="11" y="80"/>
                </a:lnTo>
                <a:close/>
                <a:moveTo>
                  <a:pt x="97" y="76"/>
                </a:moveTo>
                <a:lnTo>
                  <a:pt x="97" y="76"/>
                </a:lnTo>
                <a:lnTo>
                  <a:pt x="99" y="80"/>
                </a:lnTo>
                <a:lnTo>
                  <a:pt x="99" y="80"/>
                </a:lnTo>
                <a:lnTo>
                  <a:pt x="101" y="80"/>
                </a:lnTo>
                <a:lnTo>
                  <a:pt x="103" y="78"/>
                </a:lnTo>
                <a:lnTo>
                  <a:pt x="103" y="75"/>
                </a:lnTo>
                <a:lnTo>
                  <a:pt x="103" y="75"/>
                </a:lnTo>
                <a:lnTo>
                  <a:pt x="99" y="75"/>
                </a:lnTo>
                <a:lnTo>
                  <a:pt x="97" y="76"/>
                </a:lnTo>
                <a:lnTo>
                  <a:pt x="97" y="76"/>
                </a:lnTo>
                <a:close/>
                <a:moveTo>
                  <a:pt x="110" y="86"/>
                </a:moveTo>
                <a:lnTo>
                  <a:pt x="110" y="86"/>
                </a:lnTo>
                <a:lnTo>
                  <a:pt x="112" y="84"/>
                </a:lnTo>
                <a:lnTo>
                  <a:pt x="116" y="84"/>
                </a:lnTo>
                <a:lnTo>
                  <a:pt x="122" y="82"/>
                </a:lnTo>
                <a:lnTo>
                  <a:pt x="122" y="82"/>
                </a:lnTo>
                <a:lnTo>
                  <a:pt x="120" y="78"/>
                </a:lnTo>
                <a:lnTo>
                  <a:pt x="118" y="76"/>
                </a:lnTo>
                <a:lnTo>
                  <a:pt x="116" y="76"/>
                </a:lnTo>
                <a:lnTo>
                  <a:pt x="114" y="76"/>
                </a:lnTo>
                <a:lnTo>
                  <a:pt x="109" y="82"/>
                </a:lnTo>
                <a:lnTo>
                  <a:pt x="109" y="84"/>
                </a:lnTo>
                <a:lnTo>
                  <a:pt x="110" y="86"/>
                </a:lnTo>
                <a:lnTo>
                  <a:pt x="110" y="86"/>
                </a:lnTo>
                <a:close/>
                <a:moveTo>
                  <a:pt x="42" y="86"/>
                </a:moveTo>
                <a:lnTo>
                  <a:pt x="42" y="86"/>
                </a:lnTo>
                <a:lnTo>
                  <a:pt x="46" y="84"/>
                </a:lnTo>
                <a:lnTo>
                  <a:pt x="48" y="80"/>
                </a:lnTo>
                <a:lnTo>
                  <a:pt x="48" y="80"/>
                </a:lnTo>
                <a:lnTo>
                  <a:pt x="44" y="82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105" y="101"/>
                </a:moveTo>
                <a:lnTo>
                  <a:pt x="105" y="101"/>
                </a:lnTo>
                <a:lnTo>
                  <a:pt x="110" y="97"/>
                </a:lnTo>
                <a:lnTo>
                  <a:pt x="114" y="92"/>
                </a:lnTo>
                <a:lnTo>
                  <a:pt x="114" y="92"/>
                </a:lnTo>
                <a:lnTo>
                  <a:pt x="107" y="95"/>
                </a:lnTo>
                <a:lnTo>
                  <a:pt x="105" y="97"/>
                </a:lnTo>
                <a:lnTo>
                  <a:pt x="105" y="101"/>
                </a:lnTo>
                <a:lnTo>
                  <a:pt x="105" y="101"/>
                </a:lnTo>
                <a:close/>
                <a:moveTo>
                  <a:pt x="34" y="101"/>
                </a:moveTo>
                <a:lnTo>
                  <a:pt x="34" y="101"/>
                </a:lnTo>
                <a:lnTo>
                  <a:pt x="36" y="101"/>
                </a:lnTo>
                <a:lnTo>
                  <a:pt x="38" y="101"/>
                </a:lnTo>
                <a:lnTo>
                  <a:pt x="42" y="97"/>
                </a:lnTo>
                <a:lnTo>
                  <a:pt x="42" y="97"/>
                </a:lnTo>
                <a:lnTo>
                  <a:pt x="36" y="97"/>
                </a:lnTo>
                <a:lnTo>
                  <a:pt x="34" y="101"/>
                </a:lnTo>
                <a:lnTo>
                  <a:pt x="34" y="101"/>
                </a:lnTo>
                <a:close/>
                <a:moveTo>
                  <a:pt x="44" y="170"/>
                </a:moveTo>
                <a:lnTo>
                  <a:pt x="44" y="170"/>
                </a:lnTo>
                <a:lnTo>
                  <a:pt x="44" y="177"/>
                </a:lnTo>
                <a:lnTo>
                  <a:pt x="44" y="181"/>
                </a:lnTo>
                <a:lnTo>
                  <a:pt x="48" y="183"/>
                </a:lnTo>
                <a:lnTo>
                  <a:pt x="48" y="183"/>
                </a:lnTo>
                <a:lnTo>
                  <a:pt x="51" y="177"/>
                </a:lnTo>
                <a:lnTo>
                  <a:pt x="57" y="172"/>
                </a:lnTo>
                <a:lnTo>
                  <a:pt x="61" y="166"/>
                </a:lnTo>
                <a:lnTo>
                  <a:pt x="67" y="160"/>
                </a:lnTo>
                <a:lnTo>
                  <a:pt x="67" y="160"/>
                </a:lnTo>
                <a:lnTo>
                  <a:pt x="65" y="158"/>
                </a:lnTo>
                <a:lnTo>
                  <a:pt x="65" y="156"/>
                </a:lnTo>
                <a:lnTo>
                  <a:pt x="65" y="156"/>
                </a:lnTo>
                <a:lnTo>
                  <a:pt x="59" y="158"/>
                </a:lnTo>
                <a:lnTo>
                  <a:pt x="53" y="162"/>
                </a:lnTo>
                <a:lnTo>
                  <a:pt x="50" y="166"/>
                </a:lnTo>
                <a:lnTo>
                  <a:pt x="44" y="170"/>
                </a:lnTo>
                <a:lnTo>
                  <a:pt x="44" y="170"/>
                </a:lnTo>
                <a:close/>
                <a:moveTo>
                  <a:pt x="51" y="189"/>
                </a:moveTo>
                <a:lnTo>
                  <a:pt x="51" y="189"/>
                </a:lnTo>
                <a:lnTo>
                  <a:pt x="61" y="185"/>
                </a:lnTo>
                <a:lnTo>
                  <a:pt x="69" y="181"/>
                </a:lnTo>
                <a:lnTo>
                  <a:pt x="69" y="181"/>
                </a:lnTo>
                <a:lnTo>
                  <a:pt x="69" y="179"/>
                </a:lnTo>
                <a:lnTo>
                  <a:pt x="69" y="176"/>
                </a:lnTo>
                <a:lnTo>
                  <a:pt x="67" y="174"/>
                </a:lnTo>
                <a:lnTo>
                  <a:pt x="65" y="172"/>
                </a:lnTo>
                <a:lnTo>
                  <a:pt x="65" y="172"/>
                </a:lnTo>
                <a:lnTo>
                  <a:pt x="57" y="181"/>
                </a:lnTo>
                <a:lnTo>
                  <a:pt x="53" y="185"/>
                </a:lnTo>
                <a:lnTo>
                  <a:pt x="51" y="189"/>
                </a:lnTo>
                <a:lnTo>
                  <a:pt x="51" y="189"/>
                </a:lnTo>
                <a:close/>
                <a:moveTo>
                  <a:pt x="59" y="208"/>
                </a:moveTo>
                <a:lnTo>
                  <a:pt x="59" y="208"/>
                </a:lnTo>
                <a:lnTo>
                  <a:pt x="65" y="200"/>
                </a:lnTo>
                <a:lnTo>
                  <a:pt x="67" y="196"/>
                </a:lnTo>
                <a:lnTo>
                  <a:pt x="67" y="193"/>
                </a:lnTo>
                <a:lnTo>
                  <a:pt x="67" y="193"/>
                </a:lnTo>
                <a:lnTo>
                  <a:pt x="61" y="200"/>
                </a:lnTo>
                <a:lnTo>
                  <a:pt x="59" y="204"/>
                </a:lnTo>
                <a:lnTo>
                  <a:pt x="59" y="208"/>
                </a:lnTo>
                <a:lnTo>
                  <a:pt x="59" y="208"/>
                </a:lnTo>
                <a:close/>
                <a:moveTo>
                  <a:pt x="120" y="202"/>
                </a:moveTo>
                <a:lnTo>
                  <a:pt x="120" y="202"/>
                </a:lnTo>
                <a:lnTo>
                  <a:pt x="112" y="200"/>
                </a:lnTo>
                <a:lnTo>
                  <a:pt x="103" y="200"/>
                </a:lnTo>
                <a:lnTo>
                  <a:pt x="103" y="200"/>
                </a:lnTo>
                <a:lnTo>
                  <a:pt x="105" y="202"/>
                </a:lnTo>
                <a:lnTo>
                  <a:pt x="107" y="204"/>
                </a:lnTo>
                <a:lnTo>
                  <a:pt x="110" y="206"/>
                </a:lnTo>
                <a:lnTo>
                  <a:pt x="116" y="204"/>
                </a:lnTo>
                <a:lnTo>
                  <a:pt x="120" y="202"/>
                </a:lnTo>
                <a:lnTo>
                  <a:pt x="120" y="202"/>
                </a:lnTo>
                <a:close/>
                <a:moveTo>
                  <a:pt x="69" y="214"/>
                </a:moveTo>
                <a:lnTo>
                  <a:pt x="69" y="214"/>
                </a:lnTo>
                <a:lnTo>
                  <a:pt x="84" y="212"/>
                </a:lnTo>
                <a:lnTo>
                  <a:pt x="91" y="212"/>
                </a:lnTo>
                <a:lnTo>
                  <a:pt x="93" y="210"/>
                </a:lnTo>
                <a:lnTo>
                  <a:pt x="95" y="208"/>
                </a:lnTo>
                <a:lnTo>
                  <a:pt x="95" y="208"/>
                </a:lnTo>
                <a:lnTo>
                  <a:pt x="82" y="208"/>
                </a:lnTo>
                <a:lnTo>
                  <a:pt x="74" y="210"/>
                </a:lnTo>
                <a:lnTo>
                  <a:pt x="70" y="212"/>
                </a:lnTo>
                <a:lnTo>
                  <a:pt x="69" y="214"/>
                </a:lnTo>
                <a:lnTo>
                  <a:pt x="69" y="214"/>
                </a:lnTo>
                <a:close/>
                <a:moveTo>
                  <a:pt x="124" y="217"/>
                </a:moveTo>
                <a:lnTo>
                  <a:pt x="124" y="217"/>
                </a:lnTo>
                <a:lnTo>
                  <a:pt x="130" y="217"/>
                </a:lnTo>
                <a:lnTo>
                  <a:pt x="131" y="217"/>
                </a:lnTo>
                <a:lnTo>
                  <a:pt x="135" y="219"/>
                </a:lnTo>
                <a:lnTo>
                  <a:pt x="135" y="219"/>
                </a:lnTo>
                <a:lnTo>
                  <a:pt x="135" y="221"/>
                </a:lnTo>
                <a:lnTo>
                  <a:pt x="135" y="221"/>
                </a:lnTo>
                <a:lnTo>
                  <a:pt x="135" y="225"/>
                </a:lnTo>
                <a:lnTo>
                  <a:pt x="131" y="227"/>
                </a:lnTo>
                <a:lnTo>
                  <a:pt x="130" y="231"/>
                </a:lnTo>
                <a:lnTo>
                  <a:pt x="131" y="233"/>
                </a:lnTo>
                <a:lnTo>
                  <a:pt x="131" y="233"/>
                </a:lnTo>
                <a:lnTo>
                  <a:pt x="137" y="231"/>
                </a:lnTo>
                <a:lnTo>
                  <a:pt x="143" y="229"/>
                </a:lnTo>
                <a:lnTo>
                  <a:pt x="143" y="229"/>
                </a:lnTo>
                <a:lnTo>
                  <a:pt x="145" y="233"/>
                </a:lnTo>
                <a:lnTo>
                  <a:pt x="145" y="233"/>
                </a:lnTo>
                <a:lnTo>
                  <a:pt x="145" y="237"/>
                </a:lnTo>
                <a:lnTo>
                  <a:pt x="141" y="240"/>
                </a:lnTo>
                <a:lnTo>
                  <a:pt x="135" y="248"/>
                </a:lnTo>
                <a:lnTo>
                  <a:pt x="135" y="248"/>
                </a:lnTo>
                <a:lnTo>
                  <a:pt x="139" y="246"/>
                </a:lnTo>
                <a:lnTo>
                  <a:pt x="143" y="244"/>
                </a:lnTo>
                <a:lnTo>
                  <a:pt x="152" y="244"/>
                </a:lnTo>
                <a:lnTo>
                  <a:pt x="152" y="244"/>
                </a:lnTo>
                <a:lnTo>
                  <a:pt x="149" y="233"/>
                </a:lnTo>
                <a:lnTo>
                  <a:pt x="145" y="223"/>
                </a:lnTo>
                <a:lnTo>
                  <a:pt x="139" y="216"/>
                </a:lnTo>
                <a:lnTo>
                  <a:pt x="131" y="208"/>
                </a:lnTo>
                <a:lnTo>
                  <a:pt x="131" y="208"/>
                </a:lnTo>
                <a:lnTo>
                  <a:pt x="128" y="210"/>
                </a:lnTo>
                <a:lnTo>
                  <a:pt x="126" y="212"/>
                </a:lnTo>
                <a:lnTo>
                  <a:pt x="124" y="217"/>
                </a:lnTo>
                <a:lnTo>
                  <a:pt x="124" y="217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4" y="246"/>
                </a:lnTo>
                <a:lnTo>
                  <a:pt x="128" y="244"/>
                </a:lnTo>
                <a:lnTo>
                  <a:pt x="128" y="244"/>
                </a:lnTo>
                <a:lnTo>
                  <a:pt x="122" y="24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107" y="275"/>
                </a:moveTo>
                <a:lnTo>
                  <a:pt x="107" y="275"/>
                </a:lnTo>
                <a:lnTo>
                  <a:pt x="112" y="275"/>
                </a:lnTo>
                <a:lnTo>
                  <a:pt x="118" y="273"/>
                </a:lnTo>
                <a:lnTo>
                  <a:pt x="126" y="267"/>
                </a:lnTo>
                <a:lnTo>
                  <a:pt x="141" y="254"/>
                </a:lnTo>
                <a:lnTo>
                  <a:pt x="141" y="254"/>
                </a:lnTo>
                <a:lnTo>
                  <a:pt x="131" y="257"/>
                </a:lnTo>
                <a:lnTo>
                  <a:pt x="122" y="261"/>
                </a:lnTo>
                <a:lnTo>
                  <a:pt x="114" y="267"/>
                </a:lnTo>
                <a:lnTo>
                  <a:pt x="107" y="275"/>
                </a:lnTo>
                <a:lnTo>
                  <a:pt x="107" y="275"/>
                </a:lnTo>
                <a:close/>
                <a:moveTo>
                  <a:pt x="139" y="265"/>
                </a:moveTo>
                <a:lnTo>
                  <a:pt x="139" y="265"/>
                </a:lnTo>
                <a:lnTo>
                  <a:pt x="147" y="263"/>
                </a:lnTo>
                <a:lnTo>
                  <a:pt x="149" y="261"/>
                </a:lnTo>
                <a:lnTo>
                  <a:pt x="151" y="259"/>
                </a:lnTo>
                <a:lnTo>
                  <a:pt x="151" y="259"/>
                </a:lnTo>
                <a:lnTo>
                  <a:pt x="147" y="259"/>
                </a:lnTo>
                <a:lnTo>
                  <a:pt x="145" y="261"/>
                </a:lnTo>
                <a:lnTo>
                  <a:pt x="139" y="265"/>
                </a:lnTo>
                <a:lnTo>
                  <a:pt x="139" y="265"/>
                </a:lnTo>
                <a:close/>
                <a:moveTo>
                  <a:pt x="65" y="277"/>
                </a:moveTo>
                <a:lnTo>
                  <a:pt x="65" y="277"/>
                </a:lnTo>
                <a:lnTo>
                  <a:pt x="69" y="269"/>
                </a:lnTo>
                <a:lnTo>
                  <a:pt x="69" y="269"/>
                </a:lnTo>
                <a:lnTo>
                  <a:pt x="65" y="269"/>
                </a:lnTo>
                <a:lnTo>
                  <a:pt x="63" y="271"/>
                </a:lnTo>
                <a:lnTo>
                  <a:pt x="63" y="275"/>
                </a:lnTo>
                <a:lnTo>
                  <a:pt x="65" y="277"/>
                </a:lnTo>
                <a:lnTo>
                  <a:pt x="65" y="277"/>
                </a:lnTo>
                <a:close/>
                <a:moveTo>
                  <a:pt x="21" y="345"/>
                </a:moveTo>
                <a:lnTo>
                  <a:pt x="21" y="345"/>
                </a:lnTo>
                <a:lnTo>
                  <a:pt x="25" y="347"/>
                </a:lnTo>
                <a:lnTo>
                  <a:pt x="30" y="347"/>
                </a:lnTo>
                <a:lnTo>
                  <a:pt x="30" y="347"/>
                </a:lnTo>
                <a:lnTo>
                  <a:pt x="30" y="343"/>
                </a:lnTo>
                <a:lnTo>
                  <a:pt x="32" y="339"/>
                </a:lnTo>
                <a:lnTo>
                  <a:pt x="36" y="334"/>
                </a:lnTo>
                <a:lnTo>
                  <a:pt x="40" y="328"/>
                </a:lnTo>
                <a:lnTo>
                  <a:pt x="42" y="326"/>
                </a:lnTo>
                <a:lnTo>
                  <a:pt x="40" y="324"/>
                </a:lnTo>
                <a:lnTo>
                  <a:pt x="40" y="324"/>
                </a:lnTo>
                <a:lnTo>
                  <a:pt x="29" y="334"/>
                </a:lnTo>
                <a:lnTo>
                  <a:pt x="25" y="338"/>
                </a:lnTo>
                <a:lnTo>
                  <a:pt x="21" y="345"/>
                </a:lnTo>
                <a:lnTo>
                  <a:pt x="21" y="345"/>
                </a:lnTo>
                <a:close/>
                <a:moveTo>
                  <a:pt x="38" y="343"/>
                </a:moveTo>
                <a:lnTo>
                  <a:pt x="38" y="343"/>
                </a:lnTo>
                <a:lnTo>
                  <a:pt x="59" y="338"/>
                </a:lnTo>
                <a:lnTo>
                  <a:pt x="59" y="338"/>
                </a:lnTo>
                <a:lnTo>
                  <a:pt x="57" y="336"/>
                </a:lnTo>
                <a:lnTo>
                  <a:pt x="55" y="332"/>
                </a:lnTo>
                <a:lnTo>
                  <a:pt x="50" y="330"/>
                </a:lnTo>
                <a:lnTo>
                  <a:pt x="50" y="330"/>
                </a:lnTo>
                <a:lnTo>
                  <a:pt x="46" y="334"/>
                </a:lnTo>
                <a:lnTo>
                  <a:pt x="44" y="336"/>
                </a:lnTo>
                <a:lnTo>
                  <a:pt x="40" y="339"/>
                </a:lnTo>
                <a:lnTo>
                  <a:pt x="38" y="343"/>
                </a:lnTo>
                <a:lnTo>
                  <a:pt x="38" y="343"/>
                </a:lnTo>
                <a:close/>
                <a:moveTo>
                  <a:pt x="65" y="349"/>
                </a:moveTo>
                <a:lnTo>
                  <a:pt x="65" y="349"/>
                </a:lnTo>
                <a:lnTo>
                  <a:pt x="69" y="349"/>
                </a:lnTo>
                <a:lnTo>
                  <a:pt x="72" y="349"/>
                </a:lnTo>
                <a:lnTo>
                  <a:pt x="74" y="347"/>
                </a:lnTo>
                <a:lnTo>
                  <a:pt x="78" y="347"/>
                </a:lnTo>
                <a:lnTo>
                  <a:pt x="78" y="347"/>
                </a:lnTo>
                <a:lnTo>
                  <a:pt x="76" y="345"/>
                </a:lnTo>
                <a:lnTo>
                  <a:pt x="76" y="343"/>
                </a:lnTo>
                <a:lnTo>
                  <a:pt x="70" y="343"/>
                </a:lnTo>
                <a:lnTo>
                  <a:pt x="67" y="345"/>
                </a:lnTo>
                <a:lnTo>
                  <a:pt x="65" y="347"/>
                </a:lnTo>
                <a:lnTo>
                  <a:pt x="65" y="349"/>
                </a:lnTo>
                <a:lnTo>
                  <a:pt x="65" y="349"/>
                </a:lnTo>
                <a:close/>
                <a:moveTo>
                  <a:pt x="88" y="353"/>
                </a:moveTo>
                <a:lnTo>
                  <a:pt x="88" y="353"/>
                </a:lnTo>
                <a:lnTo>
                  <a:pt x="90" y="353"/>
                </a:lnTo>
                <a:lnTo>
                  <a:pt x="91" y="353"/>
                </a:lnTo>
                <a:lnTo>
                  <a:pt x="91" y="353"/>
                </a:lnTo>
                <a:lnTo>
                  <a:pt x="95" y="353"/>
                </a:lnTo>
                <a:lnTo>
                  <a:pt x="95" y="353"/>
                </a:lnTo>
                <a:lnTo>
                  <a:pt x="93" y="349"/>
                </a:lnTo>
                <a:lnTo>
                  <a:pt x="91" y="349"/>
                </a:lnTo>
                <a:lnTo>
                  <a:pt x="88" y="347"/>
                </a:lnTo>
                <a:lnTo>
                  <a:pt x="88" y="347"/>
                </a:lnTo>
                <a:lnTo>
                  <a:pt x="88" y="351"/>
                </a:lnTo>
                <a:lnTo>
                  <a:pt x="88" y="353"/>
                </a:lnTo>
                <a:lnTo>
                  <a:pt x="88" y="353"/>
                </a:lnTo>
                <a:lnTo>
                  <a:pt x="88" y="353"/>
                </a:lnTo>
                <a:close/>
                <a:moveTo>
                  <a:pt x="42" y="353"/>
                </a:moveTo>
                <a:lnTo>
                  <a:pt x="42" y="353"/>
                </a:lnTo>
                <a:lnTo>
                  <a:pt x="48" y="353"/>
                </a:lnTo>
                <a:lnTo>
                  <a:pt x="50" y="353"/>
                </a:lnTo>
                <a:lnTo>
                  <a:pt x="51" y="353"/>
                </a:lnTo>
                <a:lnTo>
                  <a:pt x="51" y="353"/>
                </a:lnTo>
                <a:lnTo>
                  <a:pt x="51" y="349"/>
                </a:lnTo>
                <a:lnTo>
                  <a:pt x="51" y="349"/>
                </a:lnTo>
                <a:lnTo>
                  <a:pt x="51" y="349"/>
                </a:lnTo>
                <a:lnTo>
                  <a:pt x="50" y="349"/>
                </a:lnTo>
                <a:lnTo>
                  <a:pt x="46" y="349"/>
                </a:lnTo>
                <a:lnTo>
                  <a:pt x="44" y="351"/>
                </a:lnTo>
                <a:lnTo>
                  <a:pt x="42" y="353"/>
                </a:lnTo>
                <a:lnTo>
                  <a:pt x="42" y="35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Freeform 50"/>
          <p:cNvSpPr>
            <a:spLocks noEditPoints="1"/>
          </p:cNvSpPr>
          <p:nvPr/>
        </p:nvSpPr>
        <p:spPr bwMode="auto">
          <a:xfrm>
            <a:off x="7995920" y="3588385"/>
            <a:ext cx="463550" cy="710565"/>
          </a:xfrm>
          <a:custGeom>
            <a:avLst/>
            <a:gdLst/>
            <a:ahLst/>
            <a:cxnLst>
              <a:cxn ang="0">
                <a:pos x="137" y="113"/>
              </a:cxn>
              <a:cxn ang="0">
                <a:pos x="165" y="25"/>
              </a:cxn>
              <a:cxn ang="0">
                <a:pos x="238" y="101"/>
              </a:cxn>
              <a:cxn ang="0">
                <a:pos x="230" y="322"/>
              </a:cxn>
              <a:cxn ang="0">
                <a:pos x="123" y="349"/>
              </a:cxn>
              <a:cxn ang="0">
                <a:pos x="59" y="214"/>
              </a:cxn>
              <a:cxn ang="0">
                <a:pos x="19" y="77"/>
              </a:cxn>
              <a:cxn ang="0">
                <a:pos x="85" y="0"/>
              </a:cxn>
              <a:cxn ang="0">
                <a:pos x="57" y="134"/>
              </a:cxn>
              <a:cxn ang="0">
                <a:pos x="167" y="174"/>
              </a:cxn>
              <a:cxn ang="0">
                <a:pos x="181" y="322"/>
              </a:cxn>
              <a:cxn ang="0">
                <a:pos x="224" y="185"/>
              </a:cxn>
              <a:cxn ang="0">
                <a:pos x="188" y="23"/>
              </a:cxn>
              <a:cxn ang="0">
                <a:pos x="122" y="124"/>
              </a:cxn>
              <a:cxn ang="0">
                <a:pos x="85" y="12"/>
              </a:cxn>
              <a:cxn ang="0">
                <a:pos x="70" y="19"/>
              </a:cxn>
              <a:cxn ang="0">
                <a:pos x="51" y="57"/>
              </a:cxn>
              <a:cxn ang="0">
                <a:pos x="43" y="54"/>
              </a:cxn>
              <a:cxn ang="0">
                <a:pos x="162" y="38"/>
              </a:cxn>
              <a:cxn ang="0">
                <a:pos x="175" y="52"/>
              </a:cxn>
              <a:cxn ang="0">
                <a:pos x="162" y="57"/>
              </a:cxn>
              <a:cxn ang="0">
                <a:pos x="173" y="63"/>
              </a:cxn>
              <a:cxn ang="0">
                <a:pos x="49" y="75"/>
              </a:cxn>
              <a:cxn ang="0">
                <a:pos x="32" y="78"/>
              </a:cxn>
              <a:cxn ang="0">
                <a:pos x="30" y="82"/>
              </a:cxn>
              <a:cxn ang="0">
                <a:pos x="173" y="82"/>
              </a:cxn>
              <a:cxn ang="0">
                <a:pos x="40" y="109"/>
              </a:cxn>
              <a:cxn ang="0">
                <a:pos x="22" y="115"/>
              </a:cxn>
              <a:cxn ang="0">
                <a:pos x="150" y="84"/>
              </a:cxn>
              <a:cxn ang="0">
                <a:pos x="28" y="96"/>
              </a:cxn>
              <a:cxn ang="0">
                <a:pos x="164" y="111"/>
              </a:cxn>
              <a:cxn ang="0">
                <a:pos x="164" y="111"/>
              </a:cxn>
              <a:cxn ang="0">
                <a:pos x="49" y="117"/>
              </a:cxn>
              <a:cxn ang="0">
                <a:pos x="17" y="124"/>
              </a:cxn>
              <a:cxn ang="0">
                <a:pos x="22" y="168"/>
              </a:cxn>
              <a:cxn ang="0">
                <a:pos x="17" y="162"/>
              </a:cxn>
              <a:cxn ang="0">
                <a:pos x="17" y="153"/>
              </a:cxn>
              <a:cxn ang="0">
                <a:pos x="9" y="191"/>
              </a:cxn>
              <a:cxn ang="0">
                <a:pos x="7" y="187"/>
              </a:cxn>
              <a:cxn ang="0">
                <a:pos x="59" y="181"/>
              </a:cxn>
              <a:cxn ang="0">
                <a:pos x="74" y="198"/>
              </a:cxn>
              <a:cxn ang="0">
                <a:pos x="83" y="181"/>
              </a:cxn>
              <a:cxn ang="0">
                <a:pos x="116" y="183"/>
              </a:cxn>
              <a:cxn ang="0">
                <a:pos x="144" y="198"/>
              </a:cxn>
              <a:cxn ang="0">
                <a:pos x="125" y="208"/>
              </a:cxn>
              <a:cxn ang="0">
                <a:pos x="49" y="202"/>
              </a:cxn>
              <a:cxn ang="0">
                <a:pos x="162" y="202"/>
              </a:cxn>
              <a:cxn ang="0">
                <a:pos x="133" y="219"/>
              </a:cxn>
              <a:cxn ang="0">
                <a:pos x="137" y="244"/>
              </a:cxn>
              <a:cxn ang="0">
                <a:pos x="160" y="219"/>
              </a:cxn>
              <a:cxn ang="0">
                <a:pos x="158" y="259"/>
              </a:cxn>
              <a:cxn ang="0">
                <a:pos x="141" y="290"/>
              </a:cxn>
              <a:cxn ang="0">
                <a:pos x="150" y="279"/>
              </a:cxn>
              <a:cxn ang="0">
                <a:pos x="137" y="277"/>
              </a:cxn>
              <a:cxn ang="0">
                <a:pos x="141" y="311"/>
              </a:cxn>
              <a:cxn ang="0">
                <a:pos x="141" y="311"/>
              </a:cxn>
              <a:cxn ang="0">
                <a:pos x="160" y="311"/>
              </a:cxn>
              <a:cxn ang="0">
                <a:pos x="152" y="330"/>
              </a:cxn>
              <a:cxn ang="0">
                <a:pos x="169" y="349"/>
              </a:cxn>
              <a:cxn ang="0">
                <a:pos x="177" y="334"/>
              </a:cxn>
              <a:cxn ang="0">
                <a:pos x="202" y="334"/>
              </a:cxn>
              <a:cxn ang="0">
                <a:pos x="144" y="359"/>
              </a:cxn>
              <a:cxn ang="0">
                <a:pos x="143" y="351"/>
              </a:cxn>
            </a:cxnLst>
            <a:rect l="0" t="0" r="r" b="b"/>
            <a:pathLst>
              <a:path w="240" h="368">
                <a:moveTo>
                  <a:pt x="137" y="12"/>
                </a:moveTo>
                <a:lnTo>
                  <a:pt x="137" y="12"/>
                </a:lnTo>
                <a:lnTo>
                  <a:pt x="127" y="61"/>
                </a:lnTo>
                <a:lnTo>
                  <a:pt x="116" y="111"/>
                </a:lnTo>
                <a:lnTo>
                  <a:pt x="116" y="111"/>
                </a:lnTo>
                <a:lnTo>
                  <a:pt x="122" y="113"/>
                </a:lnTo>
                <a:lnTo>
                  <a:pt x="125" y="113"/>
                </a:lnTo>
                <a:lnTo>
                  <a:pt x="131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03"/>
                </a:lnTo>
                <a:lnTo>
                  <a:pt x="141" y="94"/>
                </a:lnTo>
                <a:lnTo>
                  <a:pt x="141" y="73"/>
                </a:lnTo>
                <a:lnTo>
                  <a:pt x="143" y="52"/>
                </a:lnTo>
                <a:lnTo>
                  <a:pt x="143" y="42"/>
                </a:lnTo>
                <a:lnTo>
                  <a:pt x="144" y="35"/>
                </a:lnTo>
                <a:lnTo>
                  <a:pt x="144" y="35"/>
                </a:lnTo>
                <a:lnTo>
                  <a:pt x="165" y="25"/>
                </a:lnTo>
                <a:lnTo>
                  <a:pt x="183" y="16"/>
                </a:lnTo>
                <a:lnTo>
                  <a:pt x="183" y="16"/>
                </a:lnTo>
                <a:lnTo>
                  <a:pt x="198" y="14"/>
                </a:lnTo>
                <a:lnTo>
                  <a:pt x="211" y="14"/>
                </a:lnTo>
                <a:lnTo>
                  <a:pt x="224" y="16"/>
                </a:lnTo>
                <a:lnTo>
                  <a:pt x="240" y="19"/>
                </a:lnTo>
                <a:lnTo>
                  <a:pt x="240" y="19"/>
                </a:lnTo>
                <a:lnTo>
                  <a:pt x="240" y="59"/>
                </a:lnTo>
                <a:lnTo>
                  <a:pt x="238" y="101"/>
                </a:lnTo>
                <a:lnTo>
                  <a:pt x="234" y="145"/>
                </a:lnTo>
                <a:lnTo>
                  <a:pt x="232" y="189"/>
                </a:lnTo>
                <a:lnTo>
                  <a:pt x="232" y="189"/>
                </a:lnTo>
                <a:lnTo>
                  <a:pt x="232" y="219"/>
                </a:lnTo>
                <a:lnTo>
                  <a:pt x="234" y="248"/>
                </a:lnTo>
                <a:lnTo>
                  <a:pt x="234" y="277"/>
                </a:lnTo>
                <a:lnTo>
                  <a:pt x="234" y="303"/>
                </a:lnTo>
                <a:lnTo>
                  <a:pt x="234" y="303"/>
                </a:lnTo>
                <a:lnTo>
                  <a:pt x="230" y="322"/>
                </a:lnTo>
                <a:lnTo>
                  <a:pt x="223" y="338"/>
                </a:lnTo>
                <a:lnTo>
                  <a:pt x="211" y="353"/>
                </a:lnTo>
                <a:lnTo>
                  <a:pt x="200" y="366"/>
                </a:lnTo>
                <a:lnTo>
                  <a:pt x="200" y="366"/>
                </a:lnTo>
                <a:lnTo>
                  <a:pt x="164" y="368"/>
                </a:lnTo>
                <a:lnTo>
                  <a:pt x="144" y="366"/>
                </a:lnTo>
                <a:lnTo>
                  <a:pt x="127" y="364"/>
                </a:lnTo>
                <a:lnTo>
                  <a:pt x="127" y="364"/>
                </a:lnTo>
                <a:lnTo>
                  <a:pt x="123" y="349"/>
                </a:lnTo>
                <a:lnTo>
                  <a:pt x="123" y="332"/>
                </a:lnTo>
                <a:lnTo>
                  <a:pt x="122" y="298"/>
                </a:lnTo>
                <a:lnTo>
                  <a:pt x="123" y="259"/>
                </a:lnTo>
                <a:lnTo>
                  <a:pt x="122" y="242"/>
                </a:lnTo>
                <a:lnTo>
                  <a:pt x="122" y="225"/>
                </a:lnTo>
                <a:lnTo>
                  <a:pt x="122" y="225"/>
                </a:lnTo>
                <a:lnTo>
                  <a:pt x="106" y="219"/>
                </a:lnTo>
                <a:lnTo>
                  <a:pt x="91" y="218"/>
                </a:lnTo>
                <a:lnTo>
                  <a:pt x="59" y="214"/>
                </a:lnTo>
                <a:lnTo>
                  <a:pt x="28" y="210"/>
                </a:lnTo>
                <a:lnTo>
                  <a:pt x="13" y="208"/>
                </a:lnTo>
                <a:lnTo>
                  <a:pt x="0" y="202"/>
                </a:lnTo>
                <a:lnTo>
                  <a:pt x="0" y="202"/>
                </a:lnTo>
                <a:lnTo>
                  <a:pt x="0" y="185"/>
                </a:lnTo>
                <a:lnTo>
                  <a:pt x="1" y="168"/>
                </a:lnTo>
                <a:lnTo>
                  <a:pt x="7" y="130"/>
                </a:lnTo>
                <a:lnTo>
                  <a:pt x="7" y="130"/>
                </a:lnTo>
                <a:lnTo>
                  <a:pt x="19" y="77"/>
                </a:lnTo>
                <a:lnTo>
                  <a:pt x="24" y="50"/>
                </a:lnTo>
                <a:lnTo>
                  <a:pt x="30" y="35"/>
                </a:lnTo>
                <a:lnTo>
                  <a:pt x="30" y="35"/>
                </a:lnTo>
                <a:lnTo>
                  <a:pt x="34" y="29"/>
                </a:lnTo>
                <a:lnTo>
                  <a:pt x="42" y="23"/>
                </a:lnTo>
                <a:lnTo>
                  <a:pt x="55" y="16"/>
                </a:lnTo>
                <a:lnTo>
                  <a:pt x="72" y="8"/>
                </a:lnTo>
                <a:lnTo>
                  <a:pt x="78" y="4"/>
                </a:lnTo>
                <a:lnTo>
                  <a:pt x="85" y="0"/>
                </a:lnTo>
                <a:lnTo>
                  <a:pt x="85" y="0"/>
                </a:lnTo>
                <a:lnTo>
                  <a:pt x="110" y="6"/>
                </a:lnTo>
                <a:lnTo>
                  <a:pt x="137" y="12"/>
                </a:lnTo>
                <a:lnTo>
                  <a:pt x="137" y="12"/>
                </a:lnTo>
                <a:close/>
                <a:moveTo>
                  <a:pt x="80" y="16"/>
                </a:moveTo>
                <a:lnTo>
                  <a:pt x="80" y="16"/>
                </a:lnTo>
                <a:lnTo>
                  <a:pt x="72" y="54"/>
                </a:lnTo>
                <a:lnTo>
                  <a:pt x="64" y="94"/>
                </a:lnTo>
                <a:lnTo>
                  <a:pt x="57" y="134"/>
                </a:lnTo>
                <a:lnTo>
                  <a:pt x="45" y="170"/>
                </a:lnTo>
                <a:lnTo>
                  <a:pt x="45" y="170"/>
                </a:lnTo>
                <a:lnTo>
                  <a:pt x="70" y="170"/>
                </a:lnTo>
                <a:lnTo>
                  <a:pt x="97" y="172"/>
                </a:lnTo>
                <a:lnTo>
                  <a:pt x="122" y="176"/>
                </a:lnTo>
                <a:lnTo>
                  <a:pt x="144" y="176"/>
                </a:lnTo>
                <a:lnTo>
                  <a:pt x="144" y="176"/>
                </a:lnTo>
                <a:lnTo>
                  <a:pt x="162" y="174"/>
                </a:lnTo>
                <a:lnTo>
                  <a:pt x="167" y="174"/>
                </a:lnTo>
                <a:lnTo>
                  <a:pt x="175" y="178"/>
                </a:lnTo>
                <a:lnTo>
                  <a:pt x="175" y="178"/>
                </a:lnTo>
                <a:lnTo>
                  <a:pt x="173" y="212"/>
                </a:lnTo>
                <a:lnTo>
                  <a:pt x="171" y="246"/>
                </a:lnTo>
                <a:lnTo>
                  <a:pt x="171" y="280"/>
                </a:lnTo>
                <a:lnTo>
                  <a:pt x="169" y="319"/>
                </a:lnTo>
                <a:lnTo>
                  <a:pt x="169" y="319"/>
                </a:lnTo>
                <a:lnTo>
                  <a:pt x="175" y="320"/>
                </a:lnTo>
                <a:lnTo>
                  <a:pt x="181" y="322"/>
                </a:lnTo>
                <a:lnTo>
                  <a:pt x="194" y="322"/>
                </a:lnTo>
                <a:lnTo>
                  <a:pt x="207" y="320"/>
                </a:lnTo>
                <a:lnTo>
                  <a:pt x="221" y="320"/>
                </a:lnTo>
                <a:lnTo>
                  <a:pt x="221" y="320"/>
                </a:lnTo>
                <a:lnTo>
                  <a:pt x="224" y="301"/>
                </a:lnTo>
                <a:lnTo>
                  <a:pt x="224" y="280"/>
                </a:lnTo>
                <a:lnTo>
                  <a:pt x="223" y="242"/>
                </a:lnTo>
                <a:lnTo>
                  <a:pt x="223" y="242"/>
                </a:lnTo>
                <a:lnTo>
                  <a:pt x="224" y="185"/>
                </a:lnTo>
                <a:lnTo>
                  <a:pt x="226" y="134"/>
                </a:lnTo>
                <a:lnTo>
                  <a:pt x="228" y="80"/>
                </a:lnTo>
                <a:lnTo>
                  <a:pt x="228" y="54"/>
                </a:lnTo>
                <a:lnTo>
                  <a:pt x="226" y="25"/>
                </a:lnTo>
                <a:lnTo>
                  <a:pt x="226" y="25"/>
                </a:lnTo>
                <a:lnTo>
                  <a:pt x="217" y="25"/>
                </a:lnTo>
                <a:lnTo>
                  <a:pt x="205" y="23"/>
                </a:lnTo>
                <a:lnTo>
                  <a:pt x="198" y="23"/>
                </a:lnTo>
                <a:lnTo>
                  <a:pt x="188" y="23"/>
                </a:lnTo>
                <a:lnTo>
                  <a:pt x="188" y="23"/>
                </a:lnTo>
                <a:lnTo>
                  <a:pt x="184" y="50"/>
                </a:lnTo>
                <a:lnTo>
                  <a:pt x="184" y="77"/>
                </a:lnTo>
                <a:lnTo>
                  <a:pt x="181" y="103"/>
                </a:lnTo>
                <a:lnTo>
                  <a:pt x="179" y="115"/>
                </a:lnTo>
                <a:lnTo>
                  <a:pt x="175" y="124"/>
                </a:lnTo>
                <a:lnTo>
                  <a:pt x="175" y="124"/>
                </a:lnTo>
                <a:lnTo>
                  <a:pt x="139" y="126"/>
                </a:lnTo>
                <a:lnTo>
                  <a:pt x="122" y="124"/>
                </a:lnTo>
                <a:lnTo>
                  <a:pt x="106" y="120"/>
                </a:lnTo>
                <a:lnTo>
                  <a:pt x="106" y="120"/>
                </a:lnTo>
                <a:lnTo>
                  <a:pt x="116" y="69"/>
                </a:lnTo>
                <a:lnTo>
                  <a:pt x="125" y="17"/>
                </a:lnTo>
                <a:lnTo>
                  <a:pt x="125" y="17"/>
                </a:lnTo>
                <a:lnTo>
                  <a:pt x="112" y="16"/>
                </a:lnTo>
                <a:lnTo>
                  <a:pt x="101" y="14"/>
                </a:lnTo>
                <a:lnTo>
                  <a:pt x="89" y="12"/>
                </a:lnTo>
                <a:lnTo>
                  <a:pt x="85" y="12"/>
                </a:lnTo>
                <a:lnTo>
                  <a:pt x="80" y="16"/>
                </a:lnTo>
                <a:lnTo>
                  <a:pt x="80" y="16"/>
                </a:lnTo>
                <a:close/>
                <a:moveTo>
                  <a:pt x="36" y="50"/>
                </a:moveTo>
                <a:lnTo>
                  <a:pt x="36" y="50"/>
                </a:lnTo>
                <a:lnTo>
                  <a:pt x="43" y="42"/>
                </a:lnTo>
                <a:lnTo>
                  <a:pt x="53" y="35"/>
                </a:lnTo>
                <a:lnTo>
                  <a:pt x="62" y="27"/>
                </a:lnTo>
                <a:lnTo>
                  <a:pt x="70" y="19"/>
                </a:lnTo>
                <a:lnTo>
                  <a:pt x="70" y="19"/>
                </a:lnTo>
                <a:lnTo>
                  <a:pt x="61" y="23"/>
                </a:lnTo>
                <a:lnTo>
                  <a:pt x="49" y="29"/>
                </a:lnTo>
                <a:lnTo>
                  <a:pt x="40" y="38"/>
                </a:lnTo>
                <a:lnTo>
                  <a:pt x="38" y="44"/>
                </a:lnTo>
                <a:lnTo>
                  <a:pt x="36" y="50"/>
                </a:lnTo>
                <a:lnTo>
                  <a:pt x="36" y="50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1" y="57"/>
                </a:lnTo>
                <a:lnTo>
                  <a:pt x="61" y="52"/>
                </a:lnTo>
                <a:lnTo>
                  <a:pt x="62" y="50"/>
                </a:lnTo>
                <a:lnTo>
                  <a:pt x="64" y="46"/>
                </a:lnTo>
                <a:lnTo>
                  <a:pt x="64" y="40"/>
                </a:lnTo>
                <a:lnTo>
                  <a:pt x="64" y="36"/>
                </a:lnTo>
                <a:lnTo>
                  <a:pt x="64" y="36"/>
                </a:lnTo>
                <a:lnTo>
                  <a:pt x="57" y="42"/>
                </a:lnTo>
                <a:lnTo>
                  <a:pt x="49" y="48"/>
                </a:lnTo>
                <a:lnTo>
                  <a:pt x="43" y="54"/>
                </a:lnTo>
                <a:lnTo>
                  <a:pt x="42" y="5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152" y="56"/>
                </a:moveTo>
                <a:lnTo>
                  <a:pt x="152" y="56"/>
                </a:lnTo>
                <a:lnTo>
                  <a:pt x="158" y="46"/>
                </a:lnTo>
                <a:lnTo>
                  <a:pt x="165" y="38"/>
                </a:lnTo>
                <a:lnTo>
                  <a:pt x="165" y="38"/>
                </a:lnTo>
                <a:lnTo>
                  <a:pt x="162" y="38"/>
                </a:lnTo>
                <a:lnTo>
                  <a:pt x="158" y="38"/>
                </a:lnTo>
                <a:lnTo>
                  <a:pt x="152" y="42"/>
                </a:lnTo>
                <a:lnTo>
                  <a:pt x="150" y="48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162" y="57"/>
                </a:moveTo>
                <a:lnTo>
                  <a:pt x="162" y="57"/>
                </a:lnTo>
                <a:lnTo>
                  <a:pt x="167" y="56"/>
                </a:lnTo>
                <a:lnTo>
                  <a:pt x="175" y="52"/>
                </a:lnTo>
                <a:lnTo>
                  <a:pt x="179" y="46"/>
                </a:lnTo>
                <a:lnTo>
                  <a:pt x="179" y="42"/>
                </a:lnTo>
                <a:lnTo>
                  <a:pt x="177" y="38"/>
                </a:lnTo>
                <a:lnTo>
                  <a:pt x="177" y="38"/>
                </a:lnTo>
                <a:lnTo>
                  <a:pt x="173" y="44"/>
                </a:lnTo>
                <a:lnTo>
                  <a:pt x="167" y="48"/>
                </a:lnTo>
                <a:lnTo>
                  <a:pt x="162" y="54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close/>
                <a:moveTo>
                  <a:pt x="167" y="71"/>
                </a:moveTo>
                <a:lnTo>
                  <a:pt x="167" y="71"/>
                </a:lnTo>
                <a:lnTo>
                  <a:pt x="169" y="69"/>
                </a:lnTo>
                <a:lnTo>
                  <a:pt x="171" y="69"/>
                </a:lnTo>
                <a:lnTo>
                  <a:pt x="173" y="69"/>
                </a:lnTo>
                <a:lnTo>
                  <a:pt x="173" y="69"/>
                </a:lnTo>
                <a:lnTo>
                  <a:pt x="173" y="65"/>
                </a:lnTo>
                <a:lnTo>
                  <a:pt x="173" y="63"/>
                </a:lnTo>
                <a:lnTo>
                  <a:pt x="173" y="63"/>
                </a:lnTo>
                <a:lnTo>
                  <a:pt x="173" y="63"/>
                </a:lnTo>
                <a:lnTo>
                  <a:pt x="171" y="65"/>
                </a:lnTo>
                <a:lnTo>
                  <a:pt x="169" y="67"/>
                </a:lnTo>
                <a:lnTo>
                  <a:pt x="167" y="67"/>
                </a:lnTo>
                <a:lnTo>
                  <a:pt x="167" y="71"/>
                </a:lnTo>
                <a:lnTo>
                  <a:pt x="167" y="71"/>
                </a:lnTo>
                <a:close/>
                <a:moveTo>
                  <a:pt x="49" y="75"/>
                </a:moveTo>
                <a:lnTo>
                  <a:pt x="49" y="75"/>
                </a:lnTo>
                <a:lnTo>
                  <a:pt x="57" y="73"/>
                </a:lnTo>
                <a:lnTo>
                  <a:pt x="61" y="67"/>
                </a:lnTo>
                <a:lnTo>
                  <a:pt x="61" y="67"/>
                </a:lnTo>
                <a:lnTo>
                  <a:pt x="55" y="69"/>
                </a:lnTo>
                <a:lnTo>
                  <a:pt x="49" y="75"/>
                </a:lnTo>
                <a:lnTo>
                  <a:pt x="49" y="75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2" y="78"/>
                </a:lnTo>
                <a:lnTo>
                  <a:pt x="34" y="77"/>
                </a:lnTo>
                <a:lnTo>
                  <a:pt x="36" y="75"/>
                </a:lnTo>
                <a:lnTo>
                  <a:pt x="36" y="73"/>
                </a:lnTo>
                <a:lnTo>
                  <a:pt x="36" y="73"/>
                </a:lnTo>
                <a:lnTo>
                  <a:pt x="30" y="73"/>
                </a:lnTo>
                <a:lnTo>
                  <a:pt x="30" y="73"/>
                </a:lnTo>
                <a:lnTo>
                  <a:pt x="28" y="77"/>
                </a:lnTo>
                <a:lnTo>
                  <a:pt x="28" y="80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160" y="96"/>
                </a:moveTo>
                <a:lnTo>
                  <a:pt x="160" y="96"/>
                </a:lnTo>
                <a:lnTo>
                  <a:pt x="164" y="94"/>
                </a:lnTo>
                <a:lnTo>
                  <a:pt x="169" y="92"/>
                </a:lnTo>
                <a:lnTo>
                  <a:pt x="173" y="88"/>
                </a:lnTo>
                <a:lnTo>
                  <a:pt x="173" y="86"/>
                </a:lnTo>
                <a:lnTo>
                  <a:pt x="173" y="82"/>
                </a:lnTo>
                <a:lnTo>
                  <a:pt x="173" y="82"/>
                </a:lnTo>
                <a:lnTo>
                  <a:pt x="169" y="88"/>
                </a:lnTo>
                <a:lnTo>
                  <a:pt x="165" y="90"/>
                </a:lnTo>
                <a:lnTo>
                  <a:pt x="162" y="94"/>
                </a:lnTo>
                <a:lnTo>
                  <a:pt x="160" y="96"/>
                </a:lnTo>
                <a:lnTo>
                  <a:pt x="160" y="96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32" y="113"/>
                </a:lnTo>
                <a:lnTo>
                  <a:pt x="40" y="109"/>
                </a:lnTo>
                <a:lnTo>
                  <a:pt x="55" y="101"/>
                </a:lnTo>
                <a:lnTo>
                  <a:pt x="55" y="101"/>
                </a:lnTo>
                <a:lnTo>
                  <a:pt x="57" y="94"/>
                </a:lnTo>
                <a:lnTo>
                  <a:pt x="57" y="84"/>
                </a:lnTo>
                <a:lnTo>
                  <a:pt x="57" y="84"/>
                </a:lnTo>
                <a:lnTo>
                  <a:pt x="40" y="99"/>
                </a:lnTo>
                <a:lnTo>
                  <a:pt x="30" y="107"/>
                </a:lnTo>
                <a:lnTo>
                  <a:pt x="22" y="115"/>
                </a:lnTo>
                <a:lnTo>
                  <a:pt x="22" y="115"/>
                </a:lnTo>
                <a:close/>
                <a:moveTo>
                  <a:pt x="152" y="92"/>
                </a:moveTo>
                <a:lnTo>
                  <a:pt x="152" y="92"/>
                </a:lnTo>
                <a:lnTo>
                  <a:pt x="152" y="88"/>
                </a:lnTo>
                <a:lnTo>
                  <a:pt x="154" y="88"/>
                </a:lnTo>
                <a:lnTo>
                  <a:pt x="154" y="86"/>
                </a:lnTo>
                <a:lnTo>
                  <a:pt x="154" y="84"/>
                </a:lnTo>
                <a:lnTo>
                  <a:pt x="154" y="84"/>
                </a:lnTo>
                <a:lnTo>
                  <a:pt x="150" y="84"/>
                </a:lnTo>
                <a:lnTo>
                  <a:pt x="150" y="84"/>
                </a:lnTo>
                <a:lnTo>
                  <a:pt x="150" y="88"/>
                </a:lnTo>
                <a:lnTo>
                  <a:pt x="150" y="90"/>
                </a:lnTo>
                <a:lnTo>
                  <a:pt x="152" y="92"/>
                </a:lnTo>
                <a:lnTo>
                  <a:pt x="152" y="92"/>
                </a:lnTo>
                <a:close/>
                <a:moveTo>
                  <a:pt x="22" y="99"/>
                </a:moveTo>
                <a:lnTo>
                  <a:pt x="22" y="99"/>
                </a:lnTo>
                <a:lnTo>
                  <a:pt x="26" y="97"/>
                </a:lnTo>
                <a:lnTo>
                  <a:pt x="28" y="96"/>
                </a:lnTo>
                <a:lnTo>
                  <a:pt x="28" y="96"/>
                </a:lnTo>
                <a:lnTo>
                  <a:pt x="26" y="94"/>
                </a:lnTo>
                <a:lnTo>
                  <a:pt x="24" y="92"/>
                </a:lnTo>
                <a:lnTo>
                  <a:pt x="24" y="92"/>
                </a:lnTo>
                <a:lnTo>
                  <a:pt x="24" y="94"/>
                </a:lnTo>
                <a:lnTo>
                  <a:pt x="24" y="96"/>
                </a:lnTo>
                <a:lnTo>
                  <a:pt x="22" y="99"/>
                </a:lnTo>
                <a:lnTo>
                  <a:pt x="22" y="99"/>
                </a:lnTo>
                <a:close/>
                <a:moveTo>
                  <a:pt x="164" y="111"/>
                </a:moveTo>
                <a:lnTo>
                  <a:pt x="164" y="111"/>
                </a:lnTo>
                <a:lnTo>
                  <a:pt x="167" y="111"/>
                </a:lnTo>
                <a:lnTo>
                  <a:pt x="171" y="109"/>
                </a:lnTo>
                <a:lnTo>
                  <a:pt x="173" y="107"/>
                </a:lnTo>
                <a:lnTo>
                  <a:pt x="173" y="101"/>
                </a:lnTo>
                <a:lnTo>
                  <a:pt x="173" y="101"/>
                </a:lnTo>
                <a:lnTo>
                  <a:pt x="169" y="103"/>
                </a:lnTo>
                <a:lnTo>
                  <a:pt x="167" y="105"/>
                </a:lnTo>
                <a:lnTo>
                  <a:pt x="164" y="111"/>
                </a:lnTo>
                <a:lnTo>
                  <a:pt x="164" y="111"/>
                </a:lnTo>
                <a:close/>
                <a:moveTo>
                  <a:pt x="26" y="136"/>
                </a:moveTo>
                <a:lnTo>
                  <a:pt x="26" y="136"/>
                </a:lnTo>
                <a:lnTo>
                  <a:pt x="30" y="136"/>
                </a:lnTo>
                <a:lnTo>
                  <a:pt x="34" y="136"/>
                </a:lnTo>
                <a:lnTo>
                  <a:pt x="42" y="132"/>
                </a:lnTo>
                <a:lnTo>
                  <a:pt x="47" y="124"/>
                </a:lnTo>
                <a:lnTo>
                  <a:pt x="49" y="120"/>
                </a:lnTo>
                <a:lnTo>
                  <a:pt x="49" y="117"/>
                </a:lnTo>
                <a:lnTo>
                  <a:pt x="49" y="117"/>
                </a:lnTo>
                <a:lnTo>
                  <a:pt x="26" y="136"/>
                </a:lnTo>
                <a:lnTo>
                  <a:pt x="26" y="136"/>
                </a:lnTo>
                <a:close/>
                <a:moveTo>
                  <a:pt x="17" y="139"/>
                </a:moveTo>
                <a:lnTo>
                  <a:pt x="17" y="139"/>
                </a:lnTo>
                <a:lnTo>
                  <a:pt x="21" y="132"/>
                </a:lnTo>
                <a:lnTo>
                  <a:pt x="26" y="124"/>
                </a:lnTo>
                <a:lnTo>
                  <a:pt x="26" y="124"/>
                </a:lnTo>
                <a:lnTo>
                  <a:pt x="21" y="124"/>
                </a:lnTo>
                <a:lnTo>
                  <a:pt x="17" y="124"/>
                </a:lnTo>
                <a:lnTo>
                  <a:pt x="17" y="124"/>
                </a:lnTo>
                <a:lnTo>
                  <a:pt x="17" y="128"/>
                </a:lnTo>
                <a:lnTo>
                  <a:pt x="15" y="132"/>
                </a:lnTo>
                <a:lnTo>
                  <a:pt x="15" y="136"/>
                </a:lnTo>
                <a:lnTo>
                  <a:pt x="17" y="139"/>
                </a:lnTo>
                <a:lnTo>
                  <a:pt x="17" y="139"/>
                </a:lnTo>
                <a:close/>
                <a:moveTo>
                  <a:pt x="9" y="172"/>
                </a:moveTo>
                <a:lnTo>
                  <a:pt x="9" y="172"/>
                </a:lnTo>
                <a:lnTo>
                  <a:pt x="22" y="168"/>
                </a:lnTo>
                <a:lnTo>
                  <a:pt x="32" y="160"/>
                </a:lnTo>
                <a:lnTo>
                  <a:pt x="38" y="157"/>
                </a:lnTo>
                <a:lnTo>
                  <a:pt x="42" y="151"/>
                </a:lnTo>
                <a:lnTo>
                  <a:pt x="43" y="145"/>
                </a:lnTo>
                <a:lnTo>
                  <a:pt x="45" y="139"/>
                </a:lnTo>
                <a:lnTo>
                  <a:pt x="45" y="139"/>
                </a:lnTo>
                <a:lnTo>
                  <a:pt x="36" y="147"/>
                </a:lnTo>
                <a:lnTo>
                  <a:pt x="26" y="155"/>
                </a:lnTo>
                <a:lnTo>
                  <a:pt x="17" y="162"/>
                </a:lnTo>
                <a:lnTo>
                  <a:pt x="9" y="172"/>
                </a:lnTo>
                <a:lnTo>
                  <a:pt x="9" y="172"/>
                </a:lnTo>
                <a:close/>
                <a:moveTo>
                  <a:pt x="11" y="155"/>
                </a:moveTo>
                <a:lnTo>
                  <a:pt x="11" y="155"/>
                </a:lnTo>
                <a:lnTo>
                  <a:pt x="13" y="155"/>
                </a:lnTo>
                <a:lnTo>
                  <a:pt x="13" y="155"/>
                </a:lnTo>
                <a:lnTo>
                  <a:pt x="15" y="153"/>
                </a:lnTo>
                <a:lnTo>
                  <a:pt x="17" y="153"/>
                </a:lnTo>
                <a:lnTo>
                  <a:pt x="17" y="153"/>
                </a:lnTo>
                <a:lnTo>
                  <a:pt x="15" y="149"/>
                </a:lnTo>
                <a:lnTo>
                  <a:pt x="13" y="147"/>
                </a:lnTo>
                <a:lnTo>
                  <a:pt x="13" y="147"/>
                </a:lnTo>
                <a:lnTo>
                  <a:pt x="13" y="149"/>
                </a:lnTo>
                <a:lnTo>
                  <a:pt x="11" y="151"/>
                </a:lnTo>
                <a:lnTo>
                  <a:pt x="11" y="153"/>
                </a:lnTo>
                <a:lnTo>
                  <a:pt x="11" y="155"/>
                </a:lnTo>
                <a:lnTo>
                  <a:pt x="11" y="155"/>
                </a:lnTo>
                <a:close/>
                <a:moveTo>
                  <a:pt x="9" y="191"/>
                </a:moveTo>
                <a:lnTo>
                  <a:pt x="9" y="191"/>
                </a:lnTo>
                <a:lnTo>
                  <a:pt x="11" y="187"/>
                </a:lnTo>
                <a:lnTo>
                  <a:pt x="13" y="185"/>
                </a:lnTo>
                <a:lnTo>
                  <a:pt x="17" y="183"/>
                </a:lnTo>
                <a:lnTo>
                  <a:pt x="17" y="179"/>
                </a:lnTo>
                <a:lnTo>
                  <a:pt x="17" y="179"/>
                </a:lnTo>
                <a:lnTo>
                  <a:pt x="13" y="179"/>
                </a:lnTo>
                <a:lnTo>
                  <a:pt x="9" y="183"/>
                </a:lnTo>
                <a:lnTo>
                  <a:pt x="7" y="187"/>
                </a:lnTo>
                <a:lnTo>
                  <a:pt x="9" y="191"/>
                </a:lnTo>
                <a:lnTo>
                  <a:pt x="9" y="191"/>
                </a:lnTo>
                <a:close/>
                <a:moveTo>
                  <a:pt x="42" y="195"/>
                </a:moveTo>
                <a:lnTo>
                  <a:pt x="42" y="195"/>
                </a:lnTo>
                <a:lnTo>
                  <a:pt x="57" y="189"/>
                </a:lnTo>
                <a:lnTo>
                  <a:pt x="62" y="185"/>
                </a:lnTo>
                <a:lnTo>
                  <a:pt x="68" y="181"/>
                </a:lnTo>
                <a:lnTo>
                  <a:pt x="68" y="181"/>
                </a:lnTo>
                <a:lnTo>
                  <a:pt x="59" y="181"/>
                </a:lnTo>
                <a:lnTo>
                  <a:pt x="51" y="183"/>
                </a:lnTo>
                <a:lnTo>
                  <a:pt x="45" y="187"/>
                </a:lnTo>
                <a:lnTo>
                  <a:pt x="42" y="195"/>
                </a:lnTo>
                <a:lnTo>
                  <a:pt x="42" y="195"/>
                </a:lnTo>
                <a:close/>
                <a:moveTo>
                  <a:pt x="83" y="181"/>
                </a:moveTo>
                <a:lnTo>
                  <a:pt x="83" y="181"/>
                </a:lnTo>
                <a:lnTo>
                  <a:pt x="82" y="187"/>
                </a:lnTo>
                <a:lnTo>
                  <a:pt x="78" y="191"/>
                </a:lnTo>
                <a:lnTo>
                  <a:pt x="74" y="198"/>
                </a:lnTo>
                <a:lnTo>
                  <a:pt x="74" y="198"/>
                </a:lnTo>
                <a:lnTo>
                  <a:pt x="93" y="193"/>
                </a:lnTo>
                <a:lnTo>
                  <a:pt x="103" y="189"/>
                </a:lnTo>
                <a:lnTo>
                  <a:pt x="108" y="181"/>
                </a:lnTo>
                <a:lnTo>
                  <a:pt x="108" y="181"/>
                </a:lnTo>
                <a:lnTo>
                  <a:pt x="103" y="181"/>
                </a:lnTo>
                <a:lnTo>
                  <a:pt x="97" y="181"/>
                </a:lnTo>
                <a:lnTo>
                  <a:pt x="91" y="181"/>
                </a:lnTo>
                <a:lnTo>
                  <a:pt x="83" y="181"/>
                </a:lnTo>
                <a:lnTo>
                  <a:pt x="83" y="181"/>
                </a:lnTo>
                <a:close/>
                <a:moveTo>
                  <a:pt x="104" y="200"/>
                </a:moveTo>
                <a:lnTo>
                  <a:pt x="104" y="200"/>
                </a:lnTo>
                <a:lnTo>
                  <a:pt x="120" y="193"/>
                </a:lnTo>
                <a:lnTo>
                  <a:pt x="133" y="185"/>
                </a:lnTo>
                <a:lnTo>
                  <a:pt x="133" y="185"/>
                </a:lnTo>
                <a:lnTo>
                  <a:pt x="125" y="183"/>
                </a:lnTo>
                <a:lnTo>
                  <a:pt x="116" y="183"/>
                </a:lnTo>
                <a:lnTo>
                  <a:pt x="116" y="183"/>
                </a:lnTo>
                <a:lnTo>
                  <a:pt x="116" y="187"/>
                </a:lnTo>
                <a:lnTo>
                  <a:pt x="116" y="189"/>
                </a:lnTo>
                <a:lnTo>
                  <a:pt x="112" y="193"/>
                </a:lnTo>
                <a:lnTo>
                  <a:pt x="106" y="195"/>
                </a:lnTo>
                <a:lnTo>
                  <a:pt x="104" y="200"/>
                </a:lnTo>
                <a:lnTo>
                  <a:pt x="104" y="200"/>
                </a:lnTo>
                <a:close/>
                <a:moveTo>
                  <a:pt x="125" y="208"/>
                </a:moveTo>
                <a:lnTo>
                  <a:pt x="125" y="208"/>
                </a:lnTo>
                <a:lnTo>
                  <a:pt x="144" y="198"/>
                </a:lnTo>
                <a:lnTo>
                  <a:pt x="154" y="191"/>
                </a:lnTo>
                <a:lnTo>
                  <a:pt x="160" y="183"/>
                </a:lnTo>
                <a:lnTo>
                  <a:pt x="160" y="183"/>
                </a:lnTo>
                <a:lnTo>
                  <a:pt x="154" y="183"/>
                </a:lnTo>
                <a:lnTo>
                  <a:pt x="148" y="185"/>
                </a:lnTo>
                <a:lnTo>
                  <a:pt x="139" y="191"/>
                </a:lnTo>
                <a:lnTo>
                  <a:pt x="131" y="200"/>
                </a:lnTo>
                <a:lnTo>
                  <a:pt x="125" y="208"/>
                </a:lnTo>
                <a:lnTo>
                  <a:pt x="125" y="208"/>
                </a:lnTo>
                <a:close/>
                <a:moveTo>
                  <a:pt x="49" y="202"/>
                </a:moveTo>
                <a:lnTo>
                  <a:pt x="49" y="202"/>
                </a:lnTo>
                <a:lnTo>
                  <a:pt x="57" y="202"/>
                </a:lnTo>
                <a:lnTo>
                  <a:pt x="57" y="202"/>
                </a:lnTo>
                <a:lnTo>
                  <a:pt x="59" y="198"/>
                </a:lnTo>
                <a:lnTo>
                  <a:pt x="59" y="197"/>
                </a:lnTo>
                <a:lnTo>
                  <a:pt x="59" y="197"/>
                </a:lnTo>
                <a:lnTo>
                  <a:pt x="55" y="198"/>
                </a:lnTo>
                <a:lnTo>
                  <a:pt x="49" y="202"/>
                </a:lnTo>
                <a:lnTo>
                  <a:pt x="49" y="202"/>
                </a:lnTo>
                <a:close/>
                <a:moveTo>
                  <a:pt x="144" y="216"/>
                </a:moveTo>
                <a:lnTo>
                  <a:pt x="144" y="216"/>
                </a:lnTo>
                <a:lnTo>
                  <a:pt x="148" y="214"/>
                </a:lnTo>
                <a:lnTo>
                  <a:pt x="152" y="212"/>
                </a:lnTo>
                <a:lnTo>
                  <a:pt x="156" y="208"/>
                </a:lnTo>
                <a:lnTo>
                  <a:pt x="162" y="206"/>
                </a:lnTo>
                <a:lnTo>
                  <a:pt x="162" y="206"/>
                </a:lnTo>
                <a:lnTo>
                  <a:pt x="162" y="202"/>
                </a:lnTo>
                <a:lnTo>
                  <a:pt x="160" y="200"/>
                </a:lnTo>
                <a:lnTo>
                  <a:pt x="158" y="200"/>
                </a:lnTo>
                <a:lnTo>
                  <a:pt x="158" y="200"/>
                </a:lnTo>
                <a:lnTo>
                  <a:pt x="156" y="206"/>
                </a:lnTo>
                <a:lnTo>
                  <a:pt x="152" y="210"/>
                </a:lnTo>
                <a:lnTo>
                  <a:pt x="144" y="216"/>
                </a:lnTo>
                <a:lnTo>
                  <a:pt x="144" y="216"/>
                </a:lnTo>
                <a:close/>
                <a:moveTo>
                  <a:pt x="133" y="219"/>
                </a:moveTo>
                <a:lnTo>
                  <a:pt x="133" y="219"/>
                </a:lnTo>
                <a:lnTo>
                  <a:pt x="135" y="214"/>
                </a:lnTo>
                <a:lnTo>
                  <a:pt x="139" y="210"/>
                </a:lnTo>
                <a:lnTo>
                  <a:pt x="139" y="210"/>
                </a:lnTo>
                <a:lnTo>
                  <a:pt x="135" y="212"/>
                </a:lnTo>
                <a:lnTo>
                  <a:pt x="131" y="214"/>
                </a:lnTo>
                <a:lnTo>
                  <a:pt x="131" y="216"/>
                </a:lnTo>
                <a:lnTo>
                  <a:pt x="133" y="219"/>
                </a:lnTo>
                <a:lnTo>
                  <a:pt x="133" y="219"/>
                </a:lnTo>
                <a:close/>
                <a:moveTo>
                  <a:pt x="137" y="244"/>
                </a:moveTo>
                <a:lnTo>
                  <a:pt x="137" y="244"/>
                </a:lnTo>
                <a:lnTo>
                  <a:pt x="144" y="240"/>
                </a:lnTo>
                <a:lnTo>
                  <a:pt x="148" y="239"/>
                </a:lnTo>
                <a:lnTo>
                  <a:pt x="160" y="233"/>
                </a:lnTo>
                <a:lnTo>
                  <a:pt x="160" y="233"/>
                </a:lnTo>
                <a:lnTo>
                  <a:pt x="162" y="225"/>
                </a:lnTo>
                <a:lnTo>
                  <a:pt x="162" y="223"/>
                </a:lnTo>
                <a:lnTo>
                  <a:pt x="160" y="219"/>
                </a:lnTo>
                <a:lnTo>
                  <a:pt x="160" y="219"/>
                </a:lnTo>
                <a:lnTo>
                  <a:pt x="154" y="225"/>
                </a:lnTo>
                <a:lnTo>
                  <a:pt x="148" y="231"/>
                </a:lnTo>
                <a:lnTo>
                  <a:pt x="141" y="237"/>
                </a:lnTo>
                <a:lnTo>
                  <a:pt x="137" y="244"/>
                </a:lnTo>
                <a:lnTo>
                  <a:pt x="137" y="244"/>
                </a:lnTo>
                <a:close/>
                <a:moveTo>
                  <a:pt x="139" y="267"/>
                </a:moveTo>
                <a:lnTo>
                  <a:pt x="139" y="267"/>
                </a:lnTo>
                <a:lnTo>
                  <a:pt x="148" y="263"/>
                </a:lnTo>
                <a:lnTo>
                  <a:pt x="158" y="259"/>
                </a:lnTo>
                <a:lnTo>
                  <a:pt x="160" y="256"/>
                </a:lnTo>
                <a:lnTo>
                  <a:pt x="162" y="252"/>
                </a:lnTo>
                <a:lnTo>
                  <a:pt x="162" y="248"/>
                </a:lnTo>
                <a:lnTo>
                  <a:pt x="160" y="242"/>
                </a:lnTo>
                <a:lnTo>
                  <a:pt x="160" y="242"/>
                </a:lnTo>
                <a:lnTo>
                  <a:pt x="148" y="254"/>
                </a:lnTo>
                <a:lnTo>
                  <a:pt x="139" y="267"/>
                </a:lnTo>
                <a:lnTo>
                  <a:pt x="139" y="267"/>
                </a:lnTo>
                <a:close/>
                <a:moveTo>
                  <a:pt x="141" y="290"/>
                </a:moveTo>
                <a:lnTo>
                  <a:pt x="141" y="290"/>
                </a:lnTo>
                <a:lnTo>
                  <a:pt x="164" y="280"/>
                </a:lnTo>
                <a:lnTo>
                  <a:pt x="164" y="280"/>
                </a:lnTo>
                <a:lnTo>
                  <a:pt x="162" y="273"/>
                </a:lnTo>
                <a:lnTo>
                  <a:pt x="162" y="269"/>
                </a:lnTo>
                <a:lnTo>
                  <a:pt x="160" y="267"/>
                </a:lnTo>
                <a:lnTo>
                  <a:pt x="160" y="267"/>
                </a:lnTo>
                <a:lnTo>
                  <a:pt x="154" y="275"/>
                </a:lnTo>
                <a:lnTo>
                  <a:pt x="150" y="279"/>
                </a:lnTo>
                <a:lnTo>
                  <a:pt x="144" y="284"/>
                </a:lnTo>
                <a:lnTo>
                  <a:pt x="141" y="290"/>
                </a:lnTo>
                <a:lnTo>
                  <a:pt x="141" y="290"/>
                </a:lnTo>
                <a:close/>
                <a:moveTo>
                  <a:pt x="133" y="284"/>
                </a:moveTo>
                <a:lnTo>
                  <a:pt x="133" y="284"/>
                </a:lnTo>
                <a:lnTo>
                  <a:pt x="135" y="282"/>
                </a:lnTo>
                <a:lnTo>
                  <a:pt x="135" y="280"/>
                </a:lnTo>
                <a:lnTo>
                  <a:pt x="137" y="279"/>
                </a:lnTo>
                <a:lnTo>
                  <a:pt x="137" y="277"/>
                </a:lnTo>
                <a:lnTo>
                  <a:pt x="137" y="277"/>
                </a:lnTo>
                <a:lnTo>
                  <a:pt x="135" y="275"/>
                </a:lnTo>
                <a:lnTo>
                  <a:pt x="131" y="275"/>
                </a:lnTo>
                <a:lnTo>
                  <a:pt x="131" y="275"/>
                </a:lnTo>
                <a:lnTo>
                  <a:pt x="131" y="280"/>
                </a:lnTo>
                <a:lnTo>
                  <a:pt x="131" y="282"/>
                </a:lnTo>
                <a:lnTo>
                  <a:pt x="133" y="284"/>
                </a:lnTo>
                <a:lnTo>
                  <a:pt x="133" y="284"/>
                </a:lnTo>
                <a:close/>
                <a:moveTo>
                  <a:pt x="141" y="311"/>
                </a:moveTo>
                <a:lnTo>
                  <a:pt x="141" y="311"/>
                </a:lnTo>
                <a:lnTo>
                  <a:pt x="148" y="305"/>
                </a:lnTo>
                <a:lnTo>
                  <a:pt x="160" y="301"/>
                </a:lnTo>
                <a:lnTo>
                  <a:pt x="160" y="301"/>
                </a:lnTo>
                <a:lnTo>
                  <a:pt x="160" y="294"/>
                </a:lnTo>
                <a:lnTo>
                  <a:pt x="160" y="294"/>
                </a:lnTo>
                <a:lnTo>
                  <a:pt x="148" y="301"/>
                </a:lnTo>
                <a:lnTo>
                  <a:pt x="143" y="307"/>
                </a:lnTo>
                <a:lnTo>
                  <a:pt x="141" y="311"/>
                </a:lnTo>
                <a:lnTo>
                  <a:pt x="141" y="311"/>
                </a:lnTo>
                <a:close/>
                <a:moveTo>
                  <a:pt x="150" y="334"/>
                </a:moveTo>
                <a:lnTo>
                  <a:pt x="150" y="334"/>
                </a:lnTo>
                <a:lnTo>
                  <a:pt x="154" y="330"/>
                </a:lnTo>
                <a:lnTo>
                  <a:pt x="156" y="328"/>
                </a:lnTo>
                <a:lnTo>
                  <a:pt x="160" y="328"/>
                </a:lnTo>
                <a:lnTo>
                  <a:pt x="160" y="328"/>
                </a:lnTo>
                <a:lnTo>
                  <a:pt x="160" y="311"/>
                </a:lnTo>
                <a:lnTo>
                  <a:pt x="160" y="311"/>
                </a:lnTo>
                <a:lnTo>
                  <a:pt x="154" y="315"/>
                </a:lnTo>
                <a:lnTo>
                  <a:pt x="152" y="319"/>
                </a:lnTo>
                <a:lnTo>
                  <a:pt x="152" y="319"/>
                </a:lnTo>
                <a:lnTo>
                  <a:pt x="156" y="320"/>
                </a:lnTo>
                <a:lnTo>
                  <a:pt x="158" y="320"/>
                </a:lnTo>
                <a:lnTo>
                  <a:pt x="158" y="324"/>
                </a:lnTo>
                <a:lnTo>
                  <a:pt x="158" y="324"/>
                </a:lnTo>
                <a:lnTo>
                  <a:pt x="156" y="326"/>
                </a:lnTo>
                <a:lnTo>
                  <a:pt x="152" y="330"/>
                </a:lnTo>
                <a:lnTo>
                  <a:pt x="150" y="332"/>
                </a:lnTo>
                <a:lnTo>
                  <a:pt x="150" y="334"/>
                </a:lnTo>
                <a:lnTo>
                  <a:pt x="150" y="334"/>
                </a:lnTo>
                <a:close/>
                <a:moveTo>
                  <a:pt x="177" y="334"/>
                </a:moveTo>
                <a:lnTo>
                  <a:pt x="177" y="334"/>
                </a:lnTo>
                <a:lnTo>
                  <a:pt x="177" y="338"/>
                </a:lnTo>
                <a:lnTo>
                  <a:pt x="173" y="341"/>
                </a:lnTo>
                <a:lnTo>
                  <a:pt x="169" y="345"/>
                </a:lnTo>
                <a:lnTo>
                  <a:pt x="169" y="349"/>
                </a:lnTo>
                <a:lnTo>
                  <a:pt x="169" y="349"/>
                </a:lnTo>
                <a:lnTo>
                  <a:pt x="183" y="343"/>
                </a:lnTo>
                <a:lnTo>
                  <a:pt x="188" y="338"/>
                </a:lnTo>
                <a:lnTo>
                  <a:pt x="192" y="334"/>
                </a:lnTo>
                <a:lnTo>
                  <a:pt x="192" y="334"/>
                </a:lnTo>
                <a:lnTo>
                  <a:pt x="190" y="332"/>
                </a:lnTo>
                <a:lnTo>
                  <a:pt x="186" y="332"/>
                </a:lnTo>
                <a:lnTo>
                  <a:pt x="177" y="334"/>
                </a:lnTo>
                <a:lnTo>
                  <a:pt x="177" y="334"/>
                </a:lnTo>
                <a:close/>
                <a:moveTo>
                  <a:pt x="204" y="338"/>
                </a:moveTo>
                <a:lnTo>
                  <a:pt x="204" y="338"/>
                </a:lnTo>
                <a:lnTo>
                  <a:pt x="207" y="336"/>
                </a:lnTo>
                <a:lnTo>
                  <a:pt x="207" y="334"/>
                </a:lnTo>
                <a:lnTo>
                  <a:pt x="209" y="332"/>
                </a:lnTo>
                <a:lnTo>
                  <a:pt x="209" y="332"/>
                </a:lnTo>
                <a:lnTo>
                  <a:pt x="204" y="332"/>
                </a:lnTo>
                <a:lnTo>
                  <a:pt x="202" y="332"/>
                </a:lnTo>
                <a:lnTo>
                  <a:pt x="202" y="334"/>
                </a:lnTo>
                <a:lnTo>
                  <a:pt x="202" y="334"/>
                </a:lnTo>
                <a:lnTo>
                  <a:pt x="202" y="334"/>
                </a:lnTo>
                <a:lnTo>
                  <a:pt x="202" y="336"/>
                </a:lnTo>
                <a:lnTo>
                  <a:pt x="202" y="338"/>
                </a:lnTo>
                <a:lnTo>
                  <a:pt x="204" y="338"/>
                </a:lnTo>
                <a:lnTo>
                  <a:pt x="204" y="338"/>
                </a:lnTo>
                <a:close/>
                <a:moveTo>
                  <a:pt x="137" y="359"/>
                </a:moveTo>
                <a:lnTo>
                  <a:pt x="137" y="359"/>
                </a:lnTo>
                <a:lnTo>
                  <a:pt x="144" y="359"/>
                </a:lnTo>
                <a:lnTo>
                  <a:pt x="150" y="360"/>
                </a:lnTo>
                <a:lnTo>
                  <a:pt x="150" y="360"/>
                </a:lnTo>
                <a:lnTo>
                  <a:pt x="158" y="347"/>
                </a:lnTo>
                <a:lnTo>
                  <a:pt x="164" y="340"/>
                </a:lnTo>
                <a:lnTo>
                  <a:pt x="169" y="334"/>
                </a:lnTo>
                <a:lnTo>
                  <a:pt x="169" y="334"/>
                </a:lnTo>
                <a:lnTo>
                  <a:pt x="160" y="340"/>
                </a:lnTo>
                <a:lnTo>
                  <a:pt x="152" y="345"/>
                </a:lnTo>
                <a:lnTo>
                  <a:pt x="143" y="351"/>
                </a:lnTo>
                <a:lnTo>
                  <a:pt x="137" y="359"/>
                </a:lnTo>
                <a:lnTo>
                  <a:pt x="137" y="3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827530" y="4790440"/>
            <a:ext cx="2698750" cy="1026160"/>
            <a:chOff x="2548" y="7364"/>
            <a:chExt cx="4250" cy="1616"/>
          </a:xfrm>
        </p:grpSpPr>
        <p:sp>
          <p:nvSpPr>
            <p:cNvPr id="34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955" y="2664460"/>
            <a:ext cx="2698750" cy="1026160"/>
            <a:chOff x="2548" y="7364"/>
            <a:chExt cx="4250" cy="1616"/>
          </a:xfrm>
        </p:grpSpPr>
        <p:sp>
          <p:nvSpPr>
            <p:cNvPr id="9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28255" y="1657350"/>
            <a:ext cx="2698750" cy="1026160"/>
            <a:chOff x="2548" y="7364"/>
            <a:chExt cx="4250" cy="1616"/>
          </a:xfrm>
        </p:grpSpPr>
        <p:sp>
          <p:nvSpPr>
            <p:cNvPr id="12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12885" y="3764280"/>
            <a:ext cx="2698750" cy="1026160"/>
            <a:chOff x="2548" y="7364"/>
            <a:chExt cx="4250" cy="1616"/>
          </a:xfrm>
        </p:grpSpPr>
        <p:sp>
          <p:nvSpPr>
            <p:cNvPr id="15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1" grpId="0" animBg="1"/>
      <p:bldP spid="370" grpId="0" animBg="1"/>
      <p:bldP spid="3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203"/>
          <p:cNvGrpSpPr/>
          <p:nvPr/>
        </p:nvGrpSpPr>
        <p:grpSpPr>
          <a:xfrm>
            <a:off x="1443355" y="2210435"/>
            <a:ext cx="3310255" cy="2576195"/>
            <a:chOff x="7297905" y="2319337"/>
            <a:chExt cx="1132138" cy="88106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5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532505" y="3544570"/>
            <a:ext cx="7847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57A8C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请输入标题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21710" y="2461895"/>
            <a:ext cx="7847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448935" y="3479165"/>
            <a:ext cx="3907155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192405" y="173355"/>
            <a:ext cx="401955" cy="901065"/>
            <a:chOff x="815" y="1510"/>
            <a:chExt cx="891" cy="19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800100" y="335280"/>
            <a:ext cx="222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</a:p>
        </p:txBody>
      </p:sp>
      <p:sp>
        <p:nvSpPr>
          <p:cNvPr id="277" name="弧形 276"/>
          <p:cNvSpPr/>
          <p:nvPr/>
        </p:nvSpPr>
        <p:spPr>
          <a:xfrm rot="5400000">
            <a:off x="4380302" y="1798518"/>
            <a:ext cx="3431267" cy="3431267"/>
          </a:xfrm>
          <a:prstGeom prst="arc">
            <a:avLst>
              <a:gd name="adj1" fmla="val 13254030"/>
              <a:gd name="adj2" fmla="val 12234999"/>
            </a:avLst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66285" y="1640205"/>
            <a:ext cx="889000" cy="899160"/>
            <a:chOff x="7191" y="2733"/>
            <a:chExt cx="1400" cy="1416"/>
          </a:xfrm>
        </p:grpSpPr>
        <p:sp useBgFill="1">
          <p:nvSpPr>
            <p:cNvPr id="400" name="椭圆 31"/>
            <p:cNvSpPr/>
            <p:nvPr/>
          </p:nvSpPr>
          <p:spPr>
            <a:xfrm rot="15654318">
              <a:off x="7183" y="2741"/>
              <a:ext cx="1416" cy="140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7614" y="3122"/>
              <a:ext cx="632" cy="646"/>
              <a:chOff x="5268913" y="4124325"/>
              <a:chExt cx="652463" cy="6667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8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89400" y="3811270"/>
            <a:ext cx="889000" cy="899160"/>
            <a:chOff x="7191" y="2733"/>
            <a:chExt cx="1400" cy="1416"/>
          </a:xfrm>
        </p:grpSpPr>
        <p:sp useBgFill="1">
          <p:nvSpPr>
            <p:cNvPr id="4" name="椭圆 31"/>
            <p:cNvSpPr/>
            <p:nvPr/>
          </p:nvSpPr>
          <p:spPr>
            <a:xfrm rot="15654318">
              <a:off x="7183" y="2741"/>
              <a:ext cx="1416" cy="140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614" y="3122"/>
              <a:ext cx="632" cy="646"/>
              <a:chOff x="5268913" y="4124325"/>
              <a:chExt cx="652463" cy="6667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926455" y="4758690"/>
            <a:ext cx="889000" cy="899160"/>
            <a:chOff x="7191" y="2733"/>
            <a:chExt cx="1400" cy="1416"/>
          </a:xfrm>
        </p:grpSpPr>
        <p:sp useBgFill="1">
          <p:nvSpPr>
            <p:cNvPr id="27" name="椭圆 31"/>
            <p:cNvSpPr/>
            <p:nvPr/>
          </p:nvSpPr>
          <p:spPr>
            <a:xfrm rot="15654318">
              <a:off x="7183" y="2741"/>
              <a:ext cx="1416" cy="140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614" y="3122"/>
              <a:ext cx="632" cy="646"/>
              <a:chOff x="5268913" y="4124325"/>
              <a:chExt cx="652463" cy="6667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399020" y="3704590"/>
            <a:ext cx="889000" cy="899160"/>
            <a:chOff x="7191" y="2733"/>
            <a:chExt cx="1400" cy="1416"/>
          </a:xfrm>
        </p:grpSpPr>
        <p:sp useBgFill="1">
          <p:nvSpPr>
            <p:cNvPr id="50" name="椭圆 31"/>
            <p:cNvSpPr/>
            <p:nvPr/>
          </p:nvSpPr>
          <p:spPr>
            <a:xfrm rot="15654318">
              <a:off x="7183" y="2741"/>
              <a:ext cx="1416" cy="140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614" y="3122"/>
              <a:ext cx="632" cy="646"/>
              <a:chOff x="5268913" y="4124325"/>
              <a:chExt cx="652463" cy="6667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2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3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4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5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7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8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9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0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9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663055" y="1783715"/>
            <a:ext cx="889000" cy="899160"/>
            <a:chOff x="7191" y="2733"/>
            <a:chExt cx="1400" cy="1416"/>
          </a:xfrm>
        </p:grpSpPr>
        <p:sp useBgFill="1">
          <p:nvSpPr>
            <p:cNvPr id="73" name="椭圆 31"/>
            <p:cNvSpPr/>
            <p:nvPr/>
          </p:nvSpPr>
          <p:spPr>
            <a:xfrm rot="15654318">
              <a:off x="7183" y="2741"/>
              <a:ext cx="1416" cy="140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7614" y="3122"/>
              <a:ext cx="632" cy="646"/>
              <a:chOff x="5268913" y="4124325"/>
              <a:chExt cx="652463" cy="66675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5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1324610" y="1577975"/>
            <a:ext cx="2698750" cy="1026160"/>
            <a:chOff x="2548" y="7364"/>
            <a:chExt cx="4250" cy="1616"/>
          </a:xfrm>
        </p:grpSpPr>
        <p:sp>
          <p:nvSpPr>
            <p:cNvPr id="96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79170" y="3909060"/>
            <a:ext cx="2698750" cy="1026160"/>
            <a:chOff x="2548" y="7364"/>
            <a:chExt cx="4250" cy="1616"/>
          </a:xfrm>
        </p:grpSpPr>
        <p:sp>
          <p:nvSpPr>
            <p:cNvPr id="99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022600" y="5415915"/>
            <a:ext cx="2698750" cy="1026160"/>
            <a:chOff x="2548" y="7364"/>
            <a:chExt cx="4250" cy="1616"/>
          </a:xfrm>
        </p:grpSpPr>
        <p:sp>
          <p:nvSpPr>
            <p:cNvPr id="102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524875" y="4003040"/>
            <a:ext cx="2698750" cy="1026160"/>
            <a:chOff x="2548" y="7364"/>
            <a:chExt cx="4250" cy="1616"/>
          </a:xfrm>
        </p:grpSpPr>
        <p:sp>
          <p:nvSpPr>
            <p:cNvPr id="105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068945" y="1577975"/>
            <a:ext cx="2698750" cy="1026160"/>
            <a:chOff x="2548" y="7364"/>
            <a:chExt cx="4250" cy="1616"/>
          </a:xfrm>
        </p:grpSpPr>
        <p:sp>
          <p:nvSpPr>
            <p:cNvPr id="108" name="TextBox 76"/>
            <p:cNvSpPr txBox="1"/>
            <p:nvPr/>
          </p:nvSpPr>
          <p:spPr>
            <a:xfrm>
              <a:off x="2548" y="7364"/>
              <a:ext cx="42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57A8CD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2697" y="7984"/>
              <a:ext cx="3952" cy="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0F173E1-CCF3-4BC2-8416-179D3D169AB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风卡通可爱课件幼儿讲课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宽屏</PresentationFormat>
  <Paragraphs>133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方正静蕾简体</vt:lpstr>
      <vt:lpstr>华文细黑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2020-12-16T04:34:42Z</dcterms:created>
  <dcterms:modified xsi:type="dcterms:W3CDTF">2021-01-12T22:48:43Z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